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charts/chart3.xml" ContentType="application/vnd.openxmlformats-officedocument.drawingml.chart+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9" r:id="rId3"/>
    <p:sldId id="261" r:id="rId4"/>
    <p:sldId id="260" r:id="rId5"/>
    <p:sldId id="257" r:id="rId6"/>
    <p:sldId id="259" r:id="rId7"/>
    <p:sldId id="273" r:id="rId8"/>
    <p:sldId id="262" r:id="rId9"/>
    <p:sldId id="263" r:id="rId10"/>
    <p:sldId id="264" r:id="rId11"/>
    <p:sldId id="265" r:id="rId12"/>
    <p:sldId id="266" r:id="rId13"/>
    <p:sldId id="267" r:id="rId14"/>
    <p:sldId id="268" r:id="rId15"/>
    <p:sldId id="269" r:id="rId16"/>
    <p:sldId id="271" r:id="rId17"/>
    <p:sldId id="272" r:id="rId18"/>
    <p:sldId id="276" r:id="rId19"/>
    <p:sldId id="278" r:id="rId20"/>
    <p:sldId id="274" r:id="rId21"/>
    <p:sldId id="275"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33" autoAdjust="0"/>
  </p:normalViewPr>
  <p:slideViewPr>
    <p:cSldViewPr>
      <p:cViewPr>
        <p:scale>
          <a:sx n="100" d="100"/>
          <a:sy n="100" d="100"/>
        </p:scale>
        <p:origin x="-186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D:\data\FH\Bachelorarbeit\svnroot\latex\charts\2013_07_11_matrix.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ata\FH\Bachelorarbeit\svnroot\latex\charts\2013_08_04_scan_high_re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data\FH\Bachelorarbeit\svnroot\latex\charts\2013_08_15_sort_high_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458788046231061E-2"/>
          <c:y val="0.33675710716883284"/>
          <c:w val="0.88808122668876921"/>
          <c:h val="0.56292476994592544"/>
        </c:manualLayout>
      </c:layout>
      <c:scatterChart>
        <c:scatterStyle val="lineMarker"/>
        <c:varyColors val="0"/>
        <c:ser>
          <c:idx val="0"/>
          <c:order val="0"/>
          <c:tx>
            <c:strRef>
              <c:f>stats_cpu!$A$5:$B$5</c:f>
              <c:strCache>
                <c:ptCount val="1"/>
                <c:pt idx="0">
                  <c:v>Naive CPU</c:v>
                </c:pt>
              </c:strCache>
            </c:strRef>
          </c:tx>
          <c:spPr>
            <a:ln w="19050">
              <a:prstDash val="sysDash"/>
            </a:ln>
          </c:spPr>
          <c:marker>
            <c:symbol val="none"/>
          </c:marker>
          <c:xVal>
            <c:numRef>
              <c:f>stats_cpu!$A$7:$A$50</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stats_cpu!$B$7:$B$50</c:f>
              <c:numCache>
                <c:formatCode>General</c:formatCode>
                <c:ptCount val="44"/>
                <c:pt idx="0">
                  <c:v>0</c:v>
                </c:pt>
                <c:pt idx="1">
                  <c:v>1.8E-5</c:v>
                </c:pt>
                <c:pt idx="2">
                  <c:v>1.4899999999999999E-4</c:v>
                </c:pt>
                <c:pt idx="3">
                  <c:v>5.2400000000000005E-4</c:v>
                </c:pt>
                <c:pt idx="4">
                  <c:v>1.227E-3</c:v>
                </c:pt>
                <c:pt idx="5">
                  <c:v>9.0010000000000003E-3</c:v>
                </c:pt>
                <c:pt idx="6">
                  <c:v>3.5097000000000003E-2</c:v>
                </c:pt>
                <c:pt idx="7">
                  <c:v>8.1693000000000002E-2</c:v>
                </c:pt>
                <c:pt idx="8">
                  <c:v>0.19880700000000001</c:v>
                </c:pt>
                <c:pt idx="9">
                  <c:v>0.44680700000000001</c:v>
                </c:pt>
                <c:pt idx="10">
                  <c:v>0.88517699999999999</c:v>
                </c:pt>
                <c:pt idx="11">
                  <c:v>3.4046829999999999</c:v>
                </c:pt>
                <c:pt idx="12">
                  <c:v>6.094824</c:v>
                </c:pt>
                <c:pt idx="13">
                  <c:v>9.1582030000000003</c:v>
                </c:pt>
                <c:pt idx="14">
                  <c:v>12.273643</c:v>
                </c:pt>
                <c:pt idx="15">
                  <c:v>16.473761</c:v>
                </c:pt>
                <c:pt idx="16">
                  <c:v>20.301221999999999</c:v>
                </c:pt>
                <c:pt idx="17">
                  <c:v>25.209266</c:v>
                </c:pt>
                <c:pt idx="18">
                  <c:v>30.550882000000001</c:v>
                </c:pt>
                <c:pt idx="19">
                  <c:v>39.762075000000003</c:v>
                </c:pt>
                <c:pt idx="20">
                  <c:v>44.930466000000003</c:v>
                </c:pt>
                <c:pt idx="21">
                  <c:v>54.965555999999999</c:v>
                </c:pt>
                <c:pt idx="22">
                  <c:v>61.130206999999999</c:v>
                </c:pt>
                <c:pt idx="23">
                  <c:v>74.531188</c:v>
                </c:pt>
                <c:pt idx="24">
                  <c:v>83.185726000000003</c:v>
                </c:pt>
                <c:pt idx="25">
                  <c:v>96.555735999999996</c:v>
                </c:pt>
                <c:pt idx="26">
                  <c:v>110.60543</c:v>
                </c:pt>
                <c:pt idx="27">
                  <c:v>133.48042799999999</c:v>
                </c:pt>
                <c:pt idx="28">
                  <c:v>142.23433499999999</c:v>
                </c:pt>
                <c:pt idx="29">
                  <c:v>161.31325799999999</c:v>
                </c:pt>
                <c:pt idx="30">
                  <c:v>181.084228</c:v>
                </c:pt>
                <c:pt idx="31">
                  <c:v>210.35753800000001</c:v>
                </c:pt>
                <c:pt idx="32">
                  <c:v>229.775846</c:v>
                </c:pt>
                <c:pt idx="33">
                  <c:v>263.87422600000002</c:v>
                </c:pt>
                <c:pt idx="34">
                  <c:v>286.89430199999998</c:v>
                </c:pt>
                <c:pt idx="35">
                  <c:v>314.49727899999999</c:v>
                </c:pt>
                <c:pt idx="36">
                  <c:v>345.02634</c:v>
                </c:pt>
                <c:pt idx="37">
                  <c:v>397.33198900000002</c:v>
                </c:pt>
                <c:pt idx="38">
                  <c:v>436.24588799999998</c:v>
                </c:pt>
                <c:pt idx="39">
                  <c:v>488.21743500000002</c:v>
                </c:pt>
                <c:pt idx="40">
                  <c:v>525.11380799999995</c:v>
                </c:pt>
                <c:pt idx="41">
                  <c:v>560.91537100000005</c:v>
                </c:pt>
                <c:pt idx="42">
                  <c:v>624.88027799999998</c:v>
                </c:pt>
                <c:pt idx="43">
                  <c:v>657.49978799999997</c:v>
                </c:pt>
              </c:numCache>
            </c:numRef>
          </c:yVal>
          <c:smooth val="0"/>
        </c:ser>
        <c:ser>
          <c:idx val="1"/>
          <c:order val="1"/>
          <c:tx>
            <c:strRef>
              <c:f>stats_cpu!$A$52:$B$52</c:f>
              <c:strCache>
                <c:ptCount val="1"/>
                <c:pt idx="0">
                  <c:v>OpenMP CPU</c:v>
                </c:pt>
              </c:strCache>
            </c:strRef>
          </c:tx>
          <c:spPr>
            <a:ln w="19050">
              <a:prstDash val="sysDash"/>
            </a:ln>
          </c:spPr>
          <c:marker>
            <c:symbol val="none"/>
          </c:marker>
          <c:xVal>
            <c:numRef>
              <c:f>stats_cpu!$A$54:$A$97</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stats_cpu!$B$54:$B$97</c:f>
              <c:numCache>
                <c:formatCode>General</c:formatCode>
                <c:ptCount val="44"/>
                <c:pt idx="0">
                  <c:v>2.0100000000000001E-4</c:v>
                </c:pt>
                <c:pt idx="1">
                  <c:v>3.8000000000000002E-5</c:v>
                </c:pt>
                <c:pt idx="2">
                  <c:v>1.2400000000000001E-4</c:v>
                </c:pt>
                <c:pt idx="3">
                  <c:v>3.3700000000000001E-4</c:v>
                </c:pt>
                <c:pt idx="4">
                  <c:v>6.7900000000000002E-4</c:v>
                </c:pt>
                <c:pt idx="5">
                  <c:v>6.5929999999999999E-3</c:v>
                </c:pt>
                <c:pt idx="6">
                  <c:v>2.5073999999999999E-2</c:v>
                </c:pt>
                <c:pt idx="7">
                  <c:v>6.5271999999999997E-2</c:v>
                </c:pt>
                <c:pt idx="8">
                  <c:v>0.12837999999999999</c:v>
                </c:pt>
                <c:pt idx="9">
                  <c:v>0.46445900000000001</c:v>
                </c:pt>
                <c:pt idx="10">
                  <c:v>0.86334599999999995</c:v>
                </c:pt>
                <c:pt idx="11">
                  <c:v>1.776675</c:v>
                </c:pt>
                <c:pt idx="12">
                  <c:v>2.9200249999999999</c:v>
                </c:pt>
                <c:pt idx="13">
                  <c:v>4.2926019999999996</c:v>
                </c:pt>
                <c:pt idx="14">
                  <c:v>5.7794230000000004</c:v>
                </c:pt>
                <c:pt idx="15">
                  <c:v>7.612406</c:v>
                </c:pt>
                <c:pt idx="16">
                  <c:v>9.6960259999999998</c:v>
                </c:pt>
                <c:pt idx="17">
                  <c:v>12.134429000000001</c:v>
                </c:pt>
                <c:pt idx="18">
                  <c:v>15.762017999999999</c:v>
                </c:pt>
                <c:pt idx="19">
                  <c:v>19.813158999999999</c:v>
                </c:pt>
                <c:pt idx="20">
                  <c:v>22.466314000000001</c:v>
                </c:pt>
                <c:pt idx="21">
                  <c:v>26.122540999999998</c:v>
                </c:pt>
                <c:pt idx="22">
                  <c:v>30.893080999999999</c:v>
                </c:pt>
                <c:pt idx="23">
                  <c:v>36.715404999999997</c:v>
                </c:pt>
                <c:pt idx="24">
                  <c:v>42.121321999999999</c:v>
                </c:pt>
                <c:pt idx="25">
                  <c:v>48.680537000000001</c:v>
                </c:pt>
                <c:pt idx="26">
                  <c:v>57.262861000000001</c:v>
                </c:pt>
                <c:pt idx="27">
                  <c:v>64.834907000000001</c:v>
                </c:pt>
                <c:pt idx="28">
                  <c:v>73.534766000000005</c:v>
                </c:pt>
                <c:pt idx="29">
                  <c:v>82.970566000000005</c:v>
                </c:pt>
                <c:pt idx="30">
                  <c:v>93.526126000000005</c:v>
                </c:pt>
                <c:pt idx="31">
                  <c:v>104.260969</c:v>
                </c:pt>
                <c:pt idx="32">
                  <c:v>117.205018</c:v>
                </c:pt>
                <c:pt idx="33">
                  <c:v>130.49751699999999</c:v>
                </c:pt>
                <c:pt idx="34">
                  <c:v>144.32430199999999</c:v>
                </c:pt>
                <c:pt idx="35">
                  <c:v>168.570176</c:v>
                </c:pt>
                <c:pt idx="36">
                  <c:v>175.129977</c:v>
                </c:pt>
                <c:pt idx="37">
                  <c:v>195.68473</c:v>
                </c:pt>
                <c:pt idx="38">
                  <c:v>214.542733</c:v>
                </c:pt>
                <c:pt idx="39">
                  <c:v>236.730639</c:v>
                </c:pt>
                <c:pt idx="40">
                  <c:v>258.48569400000002</c:v>
                </c:pt>
                <c:pt idx="41">
                  <c:v>277.08141499999999</c:v>
                </c:pt>
                <c:pt idx="42">
                  <c:v>302.39629500000001</c:v>
                </c:pt>
                <c:pt idx="43">
                  <c:v>323.586431</c:v>
                </c:pt>
              </c:numCache>
            </c:numRef>
          </c:yVal>
          <c:smooth val="0"/>
        </c:ser>
        <c:ser>
          <c:idx val="2"/>
          <c:order val="2"/>
          <c:tx>
            <c:strRef>
              <c:f>stats_cpu!$A$99:$B$99</c:f>
              <c:strCache>
                <c:ptCount val="1"/>
                <c:pt idx="0">
                  <c:v>CBLAS CPU</c:v>
                </c:pt>
              </c:strCache>
            </c:strRef>
          </c:tx>
          <c:spPr>
            <a:ln w="19050">
              <a:prstDash val="sysDash"/>
            </a:ln>
          </c:spPr>
          <c:marker>
            <c:symbol val="none"/>
          </c:marker>
          <c:xVal>
            <c:numRef>
              <c:f>stats_cpu!$A$101:$A$144</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stats_cpu!$B$101:$B$144</c:f>
              <c:numCache>
                <c:formatCode>General</c:formatCode>
                <c:ptCount val="44"/>
                <c:pt idx="0">
                  <c:v>5.0000000000000004E-6</c:v>
                </c:pt>
                <c:pt idx="1">
                  <c:v>1.0000000000000001E-5</c:v>
                </c:pt>
                <c:pt idx="2">
                  <c:v>5.8999999999999998E-5</c:v>
                </c:pt>
                <c:pt idx="3">
                  <c:v>1.92E-4</c:v>
                </c:pt>
                <c:pt idx="4">
                  <c:v>3.8999999999999999E-4</c:v>
                </c:pt>
                <c:pt idx="5">
                  <c:v>3.0630000000000002E-3</c:v>
                </c:pt>
                <c:pt idx="6">
                  <c:v>1.2551E-2</c:v>
                </c:pt>
                <c:pt idx="7">
                  <c:v>2.9367000000000001E-2</c:v>
                </c:pt>
                <c:pt idx="8">
                  <c:v>5.6780999999999998E-2</c:v>
                </c:pt>
                <c:pt idx="9">
                  <c:v>9.9671999999999997E-2</c:v>
                </c:pt>
                <c:pt idx="10">
                  <c:v>0.20122300000000001</c:v>
                </c:pt>
                <c:pt idx="11">
                  <c:v>0.33336399999999999</c:v>
                </c:pt>
                <c:pt idx="12">
                  <c:v>0.45663300000000001</c:v>
                </c:pt>
                <c:pt idx="13">
                  <c:v>0.67815700000000001</c:v>
                </c:pt>
                <c:pt idx="14">
                  <c:v>0.88739400000000002</c:v>
                </c:pt>
                <c:pt idx="15">
                  <c:v>1.2194929999999999</c:v>
                </c:pt>
                <c:pt idx="16">
                  <c:v>1.4947349999999999</c:v>
                </c:pt>
                <c:pt idx="17">
                  <c:v>1.896388</c:v>
                </c:pt>
                <c:pt idx="18">
                  <c:v>2.315734</c:v>
                </c:pt>
                <c:pt idx="19">
                  <c:v>2.8580369999999999</c:v>
                </c:pt>
                <c:pt idx="20">
                  <c:v>3.508918</c:v>
                </c:pt>
                <c:pt idx="21">
                  <c:v>4.0860620000000001</c:v>
                </c:pt>
                <c:pt idx="22">
                  <c:v>4.8061059999999998</c:v>
                </c:pt>
                <c:pt idx="23">
                  <c:v>5.62859</c:v>
                </c:pt>
                <c:pt idx="24">
                  <c:v>6.0785309999999999</c:v>
                </c:pt>
                <c:pt idx="25">
                  <c:v>6.998793</c:v>
                </c:pt>
                <c:pt idx="26">
                  <c:v>8.0310670000000002</c:v>
                </c:pt>
                <c:pt idx="27">
                  <c:v>9.1077320000000004</c:v>
                </c:pt>
                <c:pt idx="28">
                  <c:v>10.299053000000001</c:v>
                </c:pt>
                <c:pt idx="29">
                  <c:v>11.575172999999999</c:v>
                </c:pt>
                <c:pt idx="30">
                  <c:v>12.983402999999999</c:v>
                </c:pt>
                <c:pt idx="31">
                  <c:v>14.490919</c:v>
                </c:pt>
                <c:pt idx="32">
                  <c:v>16.092238999999999</c:v>
                </c:pt>
                <c:pt idx="33">
                  <c:v>17.804857999999999</c:v>
                </c:pt>
                <c:pt idx="34">
                  <c:v>19.637134</c:v>
                </c:pt>
                <c:pt idx="35">
                  <c:v>21.580044999999998</c:v>
                </c:pt>
                <c:pt idx="36">
                  <c:v>23.737392</c:v>
                </c:pt>
                <c:pt idx="37">
                  <c:v>25.977898</c:v>
                </c:pt>
                <c:pt idx="38">
                  <c:v>28.343537999999999</c:v>
                </c:pt>
                <c:pt idx="39">
                  <c:v>31.180216999999999</c:v>
                </c:pt>
                <c:pt idx="40">
                  <c:v>33.803832</c:v>
                </c:pt>
                <c:pt idx="41">
                  <c:v>37.478186999999998</c:v>
                </c:pt>
                <c:pt idx="42">
                  <c:v>39.986109999999996</c:v>
                </c:pt>
                <c:pt idx="43">
                  <c:v>43.489109999999997</c:v>
                </c:pt>
              </c:numCache>
            </c:numRef>
          </c:yVal>
          <c:smooth val="0"/>
        </c:ser>
        <c:ser>
          <c:idx val="4"/>
          <c:order val="3"/>
          <c:tx>
            <c:strRef>
              <c:f>stats_cpu!$A$146:$B$146</c:f>
              <c:strCache>
                <c:ptCount val="1"/>
                <c:pt idx="0">
                  <c:v>Naive GPU</c:v>
                </c:pt>
              </c:strCache>
            </c:strRef>
          </c:tx>
          <c:spPr>
            <a:ln w="19050">
              <a:prstDash val="solid"/>
            </a:ln>
          </c:spPr>
          <c:marker>
            <c:symbol val="none"/>
          </c:marker>
          <c:xVal>
            <c:numRef>
              <c:f>stats_cpu!$A$149:$A$192</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stats_cpu!$I$149:$I$192</c:f>
              <c:numCache>
                <c:formatCode>General</c:formatCode>
                <c:ptCount val="44"/>
                <c:pt idx="0">
                  <c:v>7.8150000000000008E-3</c:v>
                </c:pt>
                <c:pt idx="1">
                  <c:v>8.4999999999999995E-4</c:v>
                </c:pt>
                <c:pt idx="2">
                  <c:v>2.068E-3</c:v>
                </c:pt>
                <c:pt idx="3">
                  <c:v>2.2550000000000001E-3</c:v>
                </c:pt>
                <c:pt idx="4">
                  <c:v>1.7719999999999999E-3</c:v>
                </c:pt>
                <c:pt idx="5">
                  <c:v>4.2300000000000003E-3</c:v>
                </c:pt>
                <c:pt idx="6">
                  <c:v>8.9840000000000007E-3</c:v>
                </c:pt>
                <c:pt idx="7">
                  <c:v>1.7602E-2</c:v>
                </c:pt>
                <c:pt idx="8">
                  <c:v>3.2231999999999997E-2</c:v>
                </c:pt>
                <c:pt idx="9">
                  <c:v>5.3057E-2</c:v>
                </c:pt>
                <c:pt idx="10">
                  <c:v>8.2984000000000002E-2</c:v>
                </c:pt>
                <c:pt idx="11">
                  <c:v>0.12124600000000001</c:v>
                </c:pt>
                <c:pt idx="12">
                  <c:v>0.17240800000000001</c:v>
                </c:pt>
                <c:pt idx="13">
                  <c:v>0.23377800000000001</c:v>
                </c:pt>
                <c:pt idx="14">
                  <c:v>0.30929800000000002</c:v>
                </c:pt>
                <c:pt idx="15">
                  <c:v>0.39988299999999999</c:v>
                </c:pt>
                <c:pt idx="16">
                  <c:v>0.50901700000000005</c:v>
                </c:pt>
                <c:pt idx="17">
                  <c:v>0.63198299999999996</c:v>
                </c:pt>
                <c:pt idx="18">
                  <c:v>0.77435200000000004</c:v>
                </c:pt>
                <c:pt idx="19">
                  <c:v>0.937832</c:v>
                </c:pt>
                <c:pt idx="20">
                  <c:v>1.1280269999999999</c:v>
                </c:pt>
                <c:pt idx="21">
                  <c:v>1.3336159999999999</c:v>
                </c:pt>
                <c:pt idx="22">
                  <c:v>1.5656110000000001</c:v>
                </c:pt>
                <c:pt idx="23">
                  <c:v>1.823108</c:v>
                </c:pt>
                <c:pt idx="24">
                  <c:v>2.1167259999999999</c:v>
                </c:pt>
                <c:pt idx="25">
                  <c:v>2.4264489999999999</c:v>
                </c:pt>
                <c:pt idx="26">
                  <c:v>2.7675489999999998</c:v>
                </c:pt>
                <c:pt idx="27">
                  <c:v>3.1443210000000001</c:v>
                </c:pt>
                <c:pt idx="28">
                  <c:v>3.561763</c:v>
                </c:pt>
                <c:pt idx="29">
                  <c:v>3.996588</c:v>
                </c:pt>
                <c:pt idx="30">
                  <c:v>4.4693199999999997</c:v>
                </c:pt>
                <c:pt idx="31">
                  <c:v>4.9818239999999996</c:v>
                </c:pt>
                <c:pt idx="32">
                  <c:v>5.5521219999999998</c:v>
                </c:pt>
                <c:pt idx="33">
                  <c:v>6.133928</c:v>
                </c:pt>
                <c:pt idx="34">
                  <c:v>6.7594940000000001</c:v>
                </c:pt>
                <c:pt idx="35">
                  <c:v>7.4314739999999997</c:v>
                </c:pt>
                <c:pt idx="36">
                  <c:v>8.1668780000000005</c:v>
                </c:pt>
                <c:pt idx="37">
                  <c:v>8.9178409999999992</c:v>
                </c:pt>
                <c:pt idx="38">
                  <c:v>9.7188940000000006</c:v>
                </c:pt>
                <c:pt idx="39">
                  <c:v>10.574337999999999</c:v>
                </c:pt>
                <c:pt idx="40">
                  <c:v>11.500500000000001</c:v>
                </c:pt>
                <c:pt idx="41">
                  <c:v>12.436374000000001</c:v>
                </c:pt>
                <c:pt idx="42">
                  <c:v>13.434799</c:v>
                </c:pt>
                <c:pt idx="43">
                  <c:v>14.491521000000001</c:v>
                </c:pt>
              </c:numCache>
            </c:numRef>
          </c:yVal>
          <c:smooth val="0"/>
        </c:ser>
        <c:ser>
          <c:idx val="18"/>
          <c:order val="4"/>
          <c:tx>
            <c:strRef>
              <c:f>stats_cpu!$A$293:$B$293</c:f>
              <c:strCache>
                <c:ptCount val="1"/>
                <c:pt idx="0">
                  <c:v>Tiles GPU</c:v>
                </c:pt>
              </c:strCache>
            </c:strRef>
          </c:tx>
          <c:spPr>
            <a:ln w="19050">
              <a:prstDash val="solid"/>
            </a:ln>
          </c:spPr>
          <c:marker>
            <c:symbol val="none"/>
          </c:marker>
          <c:xVal>
            <c:numRef>
              <c:f>stats_cpu!$A$296:$A$339</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stats_cpu!$I$296:$I$339</c:f>
              <c:numCache>
                <c:formatCode>General</c:formatCode>
                <c:ptCount val="44"/>
                <c:pt idx="0">
                  <c:v>2.725E-3</c:v>
                </c:pt>
                <c:pt idx="1">
                  <c:v>1.7110000000000001E-3</c:v>
                </c:pt>
                <c:pt idx="2">
                  <c:v>2.3990000000000001E-3</c:v>
                </c:pt>
                <c:pt idx="3">
                  <c:v>2.611E-3</c:v>
                </c:pt>
                <c:pt idx="4">
                  <c:v>3.5530000000000002E-3</c:v>
                </c:pt>
                <c:pt idx="5">
                  <c:v>3.8609999999999998E-3</c:v>
                </c:pt>
                <c:pt idx="6">
                  <c:v>5.2729999999999999E-3</c:v>
                </c:pt>
                <c:pt idx="7">
                  <c:v>8.3020000000000004E-3</c:v>
                </c:pt>
                <c:pt idx="8">
                  <c:v>1.5365E-2</c:v>
                </c:pt>
                <c:pt idx="9">
                  <c:v>2.3244999999999998E-2</c:v>
                </c:pt>
                <c:pt idx="10">
                  <c:v>3.4217999999999998E-2</c:v>
                </c:pt>
                <c:pt idx="11">
                  <c:v>4.7361E-2</c:v>
                </c:pt>
                <c:pt idx="12">
                  <c:v>6.9220000000000004E-2</c:v>
                </c:pt>
                <c:pt idx="13">
                  <c:v>9.1881000000000004E-2</c:v>
                </c:pt>
                <c:pt idx="14">
                  <c:v>0.120685</c:v>
                </c:pt>
                <c:pt idx="15">
                  <c:v>0.15021000000000001</c:v>
                </c:pt>
                <c:pt idx="16">
                  <c:v>0.196191</c:v>
                </c:pt>
                <c:pt idx="17">
                  <c:v>0.240865</c:v>
                </c:pt>
                <c:pt idx="18">
                  <c:v>0.29161799999999999</c:v>
                </c:pt>
                <c:pt idx="19">
                  <c:v>0.34639500000000001</c:v>
                </c:pt>
                <c:pt idx="20">
                  <c:v>0.42583300000000002</c:v>
                </c:pt>
                <c:pt idx="21">
                  <c:v>0.49994699999999997</c:v>
                </c:pt>
                <c:pt idx="22">
                  <c:v>0.58192999999999995</c:v>
                </c:pt>
                <c:pt idx="23">
                  <c:v>0.66928100000000001</c:v>
                </c:pt>
                <c:pt idx="24">
                  <c:v>0.78880399999999995</c:v>
                </c:pt>
                <c:pt idx="25">
                  <c:v>0.89924899999999997</c:v>
                </c:pt>
                <c:pt idx="26">
                  <c:v>1.0208550000000001</c:v>
                </c:pt>
                <c:pt idx="27">
                  <c:v>1.146301</c:v>
                </c:pt>
                <c:pt idx="28">
                  <c:v>1.3187219999999999</c:v>
                </c:pt>
                <c:pt idx="29">
                  <c:v>1.473638</c:v>
                </c:pt>
                <c:pt idx="30">
                  <c:v>1.6401779999999999</c:v>
                </c:pt>
                <c:pt idx="31">
                  <c:v>1.8108519999999999</c:v>
                </c:pt>
                <c:pt idx="32">
                  <c:v>2.0462030000000002</c:v>
                </c:pt>
                <c:pt idx="33">
                  <c:v>2.2527659999999998</c:v>
                </c:pt>
                <c:pt idx="34">
                  <c:v>2.4730889999999999</c:v>
                </c:pt>
                <c:pt idx="35">
                  <c:v>2.6982370000000002</c:v>
                </c:pt>
                <c:pt idx="36">
                  <c:v>2.99762</c:v>
                </c:pt>
                <c:pt idx="37">
                  <c:v>3.263503</c:v>
                </c:pt>
                <c:pt idx="38">
                  <c:v>3.5431140000000001</c:v>
                </c:pt>
                <c:pt idx="39">
                  <c:v>3.827922</c:v>
                </c:pt>
                <c:pt idx="40">
                  <c:v>4.2118149999999996</c:v>
                </c:pt>
                <c:pt idx="41">
                  <c:v>4.546055</c:v>
                </c:pt>
                <c:pt idx="42">
                  <c:v>4.8891109999999998</c:v>
                </c:pt>
                <c:pt idx="43">
                  <c:v>5.2370929999999998</c:v>
                </c:pt>
              </c:numCache>
            </c:numRef>
          </c:yVal>
          <c:smooth val="0"/>
        </c:ser>
        <c:ser>
          <c:idx val="15"/>
          <c:order val="5"/>
          <c:tx>
            <c:strRef>
              <c:f>stats_cpu!$A$244:$B$244</c:f>
              <c:strCache>
                <c:ptCount val="1"/>
                <c:pt idx="0">
                  <c:v>Blocks GPU</c:v>
                </c:pt>
              </c:strCache>
            </c:strRef>
          </c:tx>
          <c:spPr>
            <a:ln w="19050">
              <a:prstDash val="solid"/>
            </a:ln>
          </c:spPr>
          <c:marker>
            <c:symbol val="none"/>
          </c:marker>
          <c:xVal>
            <c:numRef>
              <c:f>stats_cpu!$A$247:$A$290</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stats_cpu!$I$247:$I$290</c:f>
              <c:numCache>
                <c:formatCode>General</c:formatCode>
                <c:ptCount val="44"/>
                <c:pt idx="0">
                  <c:v>3.2889999999999998E-3</c:v>
                </c:pt>
                <c:pt idx="1">
                  <c:v>3.3519999999999999E-3</c:v>
                </c:pt>
                <c:pt idx="2">
                  <c:v>2.3839999999999998E-3</c:v>
                </c:pt>
                <c:pt idx="3">
                  <c:v>2.392E-3</c:v>
                </c:pt>
                <c:pt idx="4">
                  <c:v>2.562E-3</c:v>
                </c:pt>
                <c:pt idx="5">
                  <c:v>2.5379999999999999E-3</c:v>
                </c:pt>
                <c:pt idx="6">
                  <c:v>3.114E-3</c:v>
                </c:pt>
                <c:pt idx="7">
                  <c:v>4.0379999999999999E-3</c:v>
                </c:pt>
                <c:pt idx="8">
                  <c:v>6.1619999999999999E-3</c:v>
                </c:pt>
                <c:pt idx="9">
                  <c:v>8.3459999999999993E-3</c:v>
                </c:pt>
                <c:pt idx="10">
                  <c:v>1.1995E-2</c:v>
                </c:pt>
                <c:pt idx="11">
                  <c:v>1.4232E-2</c:v>
                </c:pt>
                <c:pt idx="12">
                  <c:v>2.2665999999999999E-2</c:v>
                </c:pt>
                <c:pt idx="13">
                  <c:v>2.6252000000000001E-2</c:v>
                </c:pt>
                <c:pt idx="14">
                  <c:v>3.5302E-2</c:v>
                </c:pt>
                <c:pt idx="15">
                  <c:v>3.8185999999999998E-2</c:v>
                </c:pt>
                <c:pt idx="16">
                  <c:v>5.5835999999999997E-2</c:v>
                </c:pt>
                <c:pt idx="17">
                  <c:v>6.3371999999999998E-2</c:v>
                </c:pt>
                <c:pt idx="18">
                  <c:v>8.1673999999999997E-2</c:v>
                </c:pt>
                <c:pt idx="19">
                  <c:v>8.6471999999999993E-2</c:v>
                </c:pt>
                <c:pt idx="20">
                  <c:v>0.115747</c:v>
                </c:pt>
                <c:pt idx="21">
                  <c:v>0.12870500000000001</c:v>
                </c:pt>
                <c:pt idx="22">
                  <c:v>0.15893399999999999</c:v>
                </c:pt>
                <c:pt idx="23">
                  <c:v>0.16234999999999999</c:v>
                </c:pt>
                <c:pt idx="24">
                  <c:v>0.208843</c:v>
                </c:pt>
                <c:pt idx="25">
                  <c:v>0.22311600000000001</c:v>
                </c:pt>
                <c:pt idx="26">
                  <c:v>0.26970699999999997</c:v>
                </c:pt>
                <c:pt idx="27">
                  <c:v>0.26965600000000001</c:v>
                </c:pt>
                <c:pt idx="28">
                  <c:v>0.35285300000000003</c:v>
                </c:pt>
                <c:pt idx="29">
                  <c:v>0.36153800000000003</c:v>
                </c:pt>
                <c:pt idx="30">
                  <c:v>0.430616</c:v>
                </c:pt>
                <c:pt idx="31">
                  <c:v>0.42852099999999999</c:v>
                </c:pt>
                <c:pt idx="32">
                  <c:v>0.53468599999999999</c:v>
                </c:pt>
                <c:pt idx="33">
                  <c:v>0.545408</c:v>
                </c:pt>
                <c:pt idx="34">
                  <c:v>0.64676299999999998</c:v>
                </c:pt>
                <c:pt idx="35">
                  <c:v>0.64018699999999995</c:v>
                </c:pt>
                <c:pt idx="36">
                  <c:v>0.77795800000000004</c:v>
                </c:pt>
                <c:pt idx="37">
                  <c:v>0.78493400000000002</c:v>
                </c:pt>
                <c:pt idx="38">
                  <c:v>0.91828100000000001</c:v>
                </c:pt>
                <c:pt idx="39">
                  <c:v>0.90457699999999996</c:v>
                </c:pt>
                <c:pt idx="40">
                  <c:v>1.078063</c:v>
                </c:pt>
                <c:pt idx="41">
                  <c:v>1.076616</c:v>
                </c:pt>
                <c:pt idx="42">
                  <c:v>1.2537</c:v>
                </c:pt>
                <c:pt idx="43">
                  <c:v>1.192213</c:v>
                </c:pt>
              </c:numCache>
            </c:numRef>
          </c:yVal>
          <c:smooth val="0"/>
        </c:ser>
        <c:ser>
          <c:idx val="11"/>
          <c:order val="6"/>
          <c:tx>
            <c:strRef>
              <c:f>stats_cpu!$A$195:$B$195</c:f>
              <c:strCache>
                <c:ptCount val="1"/>
                <c:pt idx="0">
                  <c:v>Blocks and tiles GPU</c:v>
                </c:pt>
              </c:strCache>
            </c:strRef>
          </c:tx>
          <c:spPr>
            <a:ln w="19050">
              <a:prstDash val="solid"/>
            </a:ln>
          </c:spPr>
          <c:marker>
            <c:symbol val="none"/>
          </c:marker>
          <c:xVal>
            <c:numRef>
              <c:f>stats_cpu!$A$198:$A$241</c:f>
              <c:numCache>
                <c:formatCode>General</c:formatCode>
                <c:ptCount val="44"/>
                <c:pt idx="0">
                  <c:v>1</c:v>
                </c:pt>
                <c:pt idx="1">
                  <c:v>25</c:v>
                </c:pt>
                <c:pt idx="2">
                  <c:v>50</c:v>
                </c:pt>
                <c:pt idx="3">
                  <c:v>75</c:v>
                </c:pt>
                <c:pt idx="4">
                  <c:v>100</c:v>
                </c:pt>
                <c:pt idx="5">
                  <c:v>200</c:v>
                </c:pt>
                <c:pt idx="6">
                  <c:v>300</c:v>
                </c:pt>
                <c:pt idx="7">
                  <c:v>400</c:v>
                </c:pt>
                <c:pt idx="8">
                  <c:v>500</c:v>
                </c:pt>
                <c:pt idx="9">
                  <c:v>600</c:v>
                </c:pt>
                <c:pt idx="10">
                  <c:v>700</c:v>
                </c:pt>
                <c:pt idx="11">
                  <c:v>800</c:v>
                </c:pt>
                <c:pt idx="12">
                  <c:v>900</c:v>
                </c:pt>
                <c:pt idx="13">
                  <c:v>1000</c:v>
                </c:pt>
                <c:pt idx="14">
                  <c:v>1100</c:v>
                </c:pt>
                <c:pt idx="15">
                  <c:v>1200</c:v>
                </c:pt>
                <c:pt idx="16">
                  <c:v>1300</c:v>
                </c:pt>
                <c:pt idx="17">
                  <c:v>1400</c:v>
                </c:pt>
                <c:pt idx="18">
                  <c:v>1500</c:v>
                </c:pt>
                <c:pt idx="19">
                  <c:v>1600</c:v>
                </c:pt>
                <c:pt idx="20">
                  <c:v>1700</c:v>
                </c:pt>
                <c:pt idx="21">
                  <c:v>1800</c:v>
                </c:pt>
                <c:pt idx="22">
                  <c:v>1900</c:v>
                </c:pt>
                <c:pt idx="23">
                  <c:v>2000</c:v>
                </c:pt>
                <c:pt idx="24">
                  <c:v>2100</c:v>
                </c:pt>
                <c:pt idx="25">
                  <c:v>2200</c:v>
                </c:pt>
                <c:pt idx="26">
                  <c:v>2300</c:v>
                </c:pt>
                <c:pt idx="27">
                  <c:v>2400</c:v>
                </c:pt>
                <c:pt idx="28">
                  <c:v>2500</c:v>
                </c:pt>
                <c:pt idx="29">
                  <c:v>2600</c:v>
                </c:pt>
                <c:pt idx="30">
                  <c:v>2700</c:v>
                </c:pt>
                <c:pt idx="31">
                  <c:v>2800</c:v>
                </c:pt>
                <c:pt idx="32">
                  <c:v>2900</c:v>
                </c:pt>
                <c:pt idx="33">
                  <c:v>3000</c:v>
                </c:pt>
                <c:pt idx="34">
                  <c:v>3100</c:v>
                </c:pt>
                <c:pt idx="35">
                  <c:v>3200</c:v>
                </c:pt>
                <c:pt idx="36">
                  <c:v>3300</c:v>
                </c:pt>
                <c:pt idx="37">
                  <c:v>3400</c:v>
                </c:pt>
                <c:pt idx="38">
                  <c:v>3500</c:v>
                </c:pt>
                <c:pt idx="39">
                  <c:v>3600</c:v>
                </c:pt>
                <c:pt idx="40">
                  <c:v>3700</c:v>
                </c:pt>
                <c:pt idx="41">
                  <c:v>3800</c:v>
                </c:pt>
                <c:pt idx="42">
                  <c:v>3900</c:v>
                </c:pt>
                <c:pt idx="43">
                  <c:v>4000</c:v>
                </c:pt>
              </c:numCache>
            </c:numRef>
          </c:xVal>
          <c:yVal>
            <c:numRef>
              <c:f>stats_cpu!$I$198:$I$241</c:f>
              <c:numCache>
                <c:formatCode>General</c:formatCode>
                <c:ptCount val="44"/>
                <c:pt idx="0">
                  <c:v>2.3180000000000002E-3</c:v>
                </c:pt>
                <c:pt idx="1">
                  <c:v>3.2330000000000002E-3</c:v>
                </c:pt>
                <c:pt idx="2">
                  <c:v>2.8999999999999998E-3</c:v>
                </c:pt>
                <c:pt idx="3">
                  <c:v>3.3909999999999999E-3</c:v>
                </c:pt>
                <c:pt idx="4">
                  <c:v>2.8340000000000001E-3</c:v>
                </c:pt>
                <c:pt idx="5">
                  <c:v>4.2379999999999996E-3</c:v>
                </c:pt>
                <c:pt idx="6">
                  <c:v>4.6600000000000001E-3</c:v>
                </c:pt>
                <c:pt idx="7">
                  <c:v>6.7510000000000001E-3</c:v>
                </c:pt>
                <c:pt idx="8">
                  <c:v>8.6859999999999993E-3</c:v>
                </c:pt>
                <c:pt idx="9">
                  <c:v>1.2644000000000001E-2</c:v>
                </c:pt>
                <c:pt idx="10">
                  <c:v>1.5531E-2</c:v>
                </c:pt>
                <c:pt idx="11">
                  <c:v>2.2716E-2</c:v>
                </c:pt>
                <c:pt idx="12">
                  <c:v>3.2646000000000001E-2</c:v>
                </c:pt>
                <c:pt idx="13">
                  <c:v>4.2590000000000003E-2</c:v>
                </c:pt>
                <c:pt idx="14">
                  <c:v>5.4465E-2</c:v>
                </c:pt>
                <c:pt idx="15">
                  <c:v>6.3451999999999995E-2</c:v>
                </c:pt>
                <c:pt idx="16">
                  <c:v>8.3254999999999996E-2</c:v>
                </c:pt>
                <c:pt idx="17">
                  <c:v>9.5476000000000005E-2</c:v>
                </c:pt>
                <c:pt idx="18">
                  <c:v>0.12795699999999999</c:v>
                </c:pt>
                <c:pt idx="19">
                  <c:v>0.13203799999999999</c:v>
                </c:pt>
                <c:pt idx="20">
                  <c:v>0.16734099999999999</c:v>
                </c:pt>
                <c:pt idx="21">
                  <c:v>0.20524700000000001</c:v>
                </c:pt>
                <c:pt idx="22">
                  <c:v>0.22670699999999999</c:v>
                </c:pt>
                <c:pt idx="23">
                  <c:v>0.31074400000000002</c:v>
                </c:pt>
                <c:pt idx="24">
                  <c:v>0.29678900000000003</c:v>
                </c:pt>
                <c:pt idx="25">
                  <c:v>0.35065099999999999</c:v>
                </c:pt>
                <c:pt idx="26">
                  <c:v>0.40163199999999999</c:v>
                </c:pt>
                <c:pt idx="27">
                  <c:v>0.44686900000000002</c:v>
                </c:pt>
                <c:pt idx="28">
                  <c:v>0.54744899999999996</c:v>
                </c:pt>
                <c:pt idx="29">
                  <c:v>0.55499500000000002</c:v>
                </c:pt>
                <c:pt idx="30">
                  <c:v>0.63698200000000005</c:v>
                </c:pt>
                <c:pt idx="31">
                  <c:v>0.71319399999999999</c:v>
                </c:pt>
                <c:pt idx="32">
                  <c:v>0.78346700000000002</c:v>
                </c:pt>
                <c:pt idx="33">
                  <c:v>0.83015399999999995</c:v>
                </c:pt>
                <c:pt idx="34">
                  <c:v>0.93703099999999995</c:v>
                </c:pt>
                <c:pt idx="35">
                  <c:v>0.98772800000000005</c:v>
                </c:pt>
                <c:pt idx="36">
                  <c:v>1.1631119999999999</c:v>
                </c:pt>
                <c:pt idx="37">
                  <c:v>1.24929</c:v>
                </c:pt>
                <c:pt idx="38">
                  <c:v>1.311321</c:v>
                </c:pt>
                <c:pt idx="39">
                  <c:v>1.461219</c:v>
                </c:pt>
                <c:pt idx="40">
                  <c:v>1.543739</c:v>
                </c:pt>
                <c:pt idx="41">
                  <c:v>1.7743599999999999</c:v>
                </c:pt>
                <c:pt idx="42">
                  <c:v>1.775633</c:v>
                </c:pt>
                <c:pt idx="43">
                  <c:v>1.948701</c:v>
                </c:pt>
              </c:numCache>
            </c:numRef>
          </c:yVal>
          <c:smooth val="0"/>
        </c:ser>
        <c:dLbls>
          <c:showLegendKey val="0"/>
          <c:showVal val="0"/>
          <c:showCatName val="0"/>
          <c:showSerName val="0"/>
          <c:showPercent val="0"/>
          <c:showBubbleSize val="0"/>
        </c:dLbls>
        <c:axId val="36797184"/>
        <c:axId val="67915712"/>
      </c:scatterChart>
      <c:valAx>
        <c:axId val="36797184"/>
        <c:scaling>
          <c:orientation val="minMax"/>
          <c:max val="4000"/>
        </c:scaling>
        <c:delete val="0"/>
        <c:axPos val="b"/>
        <c:title>
          <c:tx>
            <c:rich>
              <a:bodyPr/>
              <a:lstStyle/>
              <a:p>
                <a:pPr>
                  <a:defRPr sz="1200"/>
                </a:pPr>
                <a:r>
                  <a:rPr lang="en-US" sz="1200" dirty="0"/>
                  <a:t>Edge length</a:t>
                </a:r>
              </a:p>
            </c:rich>
          </c:tx>
          <c:layout/>
          <c:overlay val="0"/>
        </c:title>
        <c:numFmt formatCode="General" sourceLinked="1"/>
        <c:majorTickMark val="out"/>
        <c:minorTickMark val="none"/>
        <c:tickLblPos val="nextTo"/>
        <c:txPr>
          <a:bodyPr/>
          <a:lstStyle/>
          <a:p>
            <a:pPr>
              <a:defRPr sz="1200"/>
            </a:pPr>
            <a:endParaRPr lang="en-US"/>
          </a:p>
        </c:txPr>
        <c:crossAx val="67915712"/>
        <c:crosses val="autoZero"/>
        <c:crossBetween val="midCat"/>
      </c:valAx>
      <c:valAx>
        <c:axId val="67915712"/>
        <c:scaling>
          <c:orientation val="minMax"/>
          <c:max val="10"/>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36797184"/>
        <c:crosses val="autoZero"/>
        <c:crossBetween val="midCat"/>
      </c:valAx>
    </c:plotArea>
    <c:legend>
      <c:legendPos val="r"/>
      <c:layout>
        <c:manualLayout>
          <c:xMode val="edge"/>
          <c:yMode val="edge"/>
          <c:x val="0.66488211999815816"/>
          <c:y val="4.524966005755305E-2"/>
          <c:w val="0.24301261684394715"/>
          <c:h val="0.23279385257565696"/>
        </c:manualLayout>
      </c:layout>
      <c:overlay val="0"/>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32055555555555"/>
          <c:y val="0.28990133763400056"/>
          <c:w val="0.82465257632269651"/>
          <c:h val="0.66105366347278882"/>
        </c:manualLayout>
      </c:layout>
      <c:scatterChart>
        <c:scatterStyle val="lineMarker"/>
        <c:varyColors val="0"/>
        <c:ser>
          <c:idx val="0"/>
          <c:order val="0"/>
          <c:tx>
            <c:strRef>
              <c:f>stats!$B$5</c:f>
              <c:strCache>
                <c:ptCount val="1"/>
                <c:pt idx="0">
                  <c:v>CPU</c:v>
                </c:pt>
              </c:strCache>
            </c:strRef>
          </c:tx>
          <c:spPr>
            <a:ln w="19050">
              <a:prstDash val="sysDash"/>
            </a:ln>
          </c:spPr>
          <c:marker>
            <c:symbol val="none"/>
          </c:marker>
          <c:xVal>
            <c:numRef>
              <c:f>stats!$A$7:$A$127</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stats!$B$7:$B$127</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9.9999999999999995E-7</c:v>
                </c:pt>
                <c:pt idx="28">
                  <c:v>9.9999999999999995E-7</c:v>
                </c:pt>
                <c:pt idx="29">
                  <c:v>0</c:v>
                </c:pt>
                <c:pt idx="30">
                  <c:v>9.9999999999999995E-7</c:v>
                </c:pt>
                <c:pt idx="31">
                  <c:v>9.9999999999999995E-7</c:v>
                </c:pt>
                <c:pt idx="32">
                  <c:v>9.9999999999999995E-7</c:v>
                </c:pt>
                <c:pt idx="33">
                  <c:v>9.9999999999999995E-7</c:v>
                </c:pt>
                <c:pt idx="34">
                  <c:v>9.9999999999999995E-7</c:v>
                </c:pt>
                <c:pt idx="35">
                  <c:v>9.9999999999999995E-7</c:v>
                </c:pt>
                <c:pt idx="36">
                  <c:v>1.9999999999999999E-6</c:v>
                </c:pt>
                <c:pt idx="37">
                  <c:v>1.9999999999999999E-6</c:v>
                </c:pt>
                <c:pt idx="38">
                  <c:v>1.9999999999999999E-6</c:v>
                </c:pt>
                <c:pt idx="39">
                  <c:v>1.9999999999999999E-6</c:v>
                </c:pt>
                <c:pt idx="40">
                  <c:v>1.9999999999999999E-6</c:v>
                </c:pt>
                <c:pt idx="41">
                  <c:v>3.0000000000000001E-6</c:v>
                </c:pt>
                <c:pt idx="42">
                  <c:v>3.0000000000000001E-6</c:v>
                </c:pt>
                <c:pt idx="43">
                  <c:v>3.9999999999999998E-6</c:v>
                </c:pt>
                <c:pt idx="44">
                  <c:v>3.9999999999999998E-6</c:v>
                </c:pt>
                <c:pt idx="45">
                  <c:v>5.0000000000000004E-6</c:v>
                </c:pt>
                <c:pt idx="46">
                  <c:v>5.0000000000000004E-6</c:v>
                </c:pt>
                <c:pt idx="47">
                  <c:v>6.9999999999999999E-6</c:v>
                </c:pt>
                <c:pt idx="48">
                  <c:v>6.9999999999999999E-6</c:v>
                </c:pt>
                <c:pt idx="49">
                  <c:v>9.0000000000000002E-6</c:v>
                </c:pt>
                <c:pt idx="50">
                  <c:v>9.0000000000000002E-6</c:v>
                </c:pt>
                <c:pt idx="51">
                  <c:v>1.1E-5</c:v>
                </c:pt>
                <c:pt idx="52">
                  <c:v>1.2E-5</c:v>
                </c:pt>
                <c:pt idx="53">
                  <c:v>1.2999999999999999E-5</c:v>
                </c:pt>
                <c:pt idx="54">
                  <c:v>1.7E-5</c:v>
                </c:pt>
                <c:pt idx="55">
                  <c:v>1.8E-5</c:v>
                </c:pt>
                <c:pt idx="56">
                  <c:v>2.5000000000000001E-5</c:v>
                </c:pt>
                <c:pt idx="57">
                  <c:v>2.4000000000000001E-5</c:v>
                </c:pt>
                <c:pt idx="58">
                  <c:v>3.0000000000000001E-5</c:v>
                </c:pt>
                <c:pt idx="59">
                  <c:v>3.4999999999999997E-5</c:v>
                </c:pt>
                <c:pt idx="60">
                  <c:v>3.6999999999999998E-5</c:v>
                </c:pt>
                <c:pt idx="61">
                  <c:v>4.3999999999999999E-5</c:v>
                </c:pt>
                <c:pt idx="62">
                  <c:v>5.1E-5</c:v>
                </c:pt>
                <c:pt idx="63">
                  <c:v>8.5000000000000006E-5</c:v>
                </c:pt>
                <c:pt idx="64">
                  <c:v>6.6000000000000005E-5</c:v>
                </c:pt>
                <c:pt idx="65">
                  <c:v>7.3999999999999996E-5</c:v>
                </c:pt>
                <c:pt idx="66">
                  <c:v>8.3999999999999995E-5</c:v>
                </c:pt>
                <c:pt idx="67">
                  <c:v>1.13E-4</c:v>
                </c:pt>
                <c:pt idx="68">
                  <c:v>1.08E-4</c:v>
                </c:pt>
                <c:pt idx="69">
                  <c:v>1.37E-4</c:v>
                </c:pt>
                <c:pt idx="70">
                  <c:v>1.56E-4</c:v>
                </c:pt>
                <c:pt idx="71">
                  <c:v>1.65E-4</c:v>
                </c:pt>
                <c:pt idx="72">
                  <c:v>2.13E-4</c:v>
                </c:pt>
                <c:pt idx="73">
                  <c:v>2.3699999999999999E-4</c:v>
                </c:pt>
                <c:pt idx="74">
                  <c:v>2.4899999999999998E-4</c:v>
                </c:pt>
                <c:pt idx="75">
                  <c:v>3.0499999999999999E-4</c:v>
                </c:pt>
                <c:pt idx="76">
                  <c:v>5.4100000000000003E-4</c:v>
                </c:pt>
                <c:pt idx="77">
                  <c:v>4.9600000000000002E-4</c:v>
                </c:pt>
                <c:pt idx="78">
                  <c:v>5.6700000000000001E-4</c:v>
                </c:pt>
                <c:pt idx="79">
                  <c:v>6.4999999999999997E-4</c:v>
                </c:pt>
                <c:pt idx="80">
                  <c:v>7.9100000000000004E-4</c:v>
                </c:pt>
                <c:pt idx="81">
                  <c:v>9.77E-4</c:v>
                </c:pt>
                <c:pt idx="82">
                  <c:v>1.2359999999999999E-3</c:v>
                </c:pt>
                <c:pt idx="83">
                  <c:v>1.2620000000000001E-3</c:v>
                </c:pt>
                <c:pt idx="84">
                  <c:v>1.418E-3</c:v>
                </c:pt>
                <c:pt idx="85">
                  <c:v>1.655E-3</c:v>
                </c:pt>
                <c:pt idx="86">
                  <c:v>1.902E-3</c:v>
                </c:pt>
                <c:pt idx="87">
                  <c:v>2.3869999999999998E-3</c:v>
                </c:pt>
                <c:pt idx="88">
                  <c:v>2.5690000000000001E-3</c:v>
                </c:pt>
                <c:pt idx="89">
                  <c:v>2.882E-3</c:v>
                </c:pt>
                <c:pt idx="90">
                  <c:v>3.9779999999999998E-3</c:v>
                </c:pt>
                <c:pt idx="91">
                  <c:v>3.7559999999999998E-3</c:v>
                </c:pt>
                <c:pt idx="92">
                  <c:v>4.4079999999999996E-3</c:v>
                </c:pt>
                <c:pt idx="93">
                  <c:v>5.104E-3</c:v>
                </c:pt>
                <c:pt idx="94">
                  <c:v>5.7140000000000003E-3</c:v>
                </c:pt>
                <c:pt idx="95">
                  <c:v>6.7200000000000003E-3</c:v>
                </c:pt>
                <c:pt idx="96">
                  <c:v>8.2290000000000002E-3</c:v>
                </c:pt>
                <c:pt idx="97">
                  <c:v>9.4570000000000001E-3</c:v>
                </c:pt>
                <c:pt idx="98">
                  <c:v>1.2168999999999999E-2</c:v>
                </c:pt>
                <c:pt idx="99">
                  <c:v>1.1701E-2</c:v>
                </c:pt>
                <c:pt idx="100">
                  <c:v>1.3041000000000001E-2</c:v>
                </c:pt>
                <c:pt idx="101">
                  <c:v>1.5571E-2</c:v>
                </c:pt>
                <c:pt idx="102">
                  <c:v>1.8124000000000001E-2</c:v>
                </c:pt>
                <c:pt idx="103">
                  <c:v>2.5656000000000002E-2</c:v>
                </c:pt>
                <c:pt idx="104">
                  <c:v>2.4014000000000001E-2</c:v>
                </c:pt>
                <c:pt idx="105">
                  <c:v>2.6984000000000001E-2</c:v>
                </c:pt>
                <c:pt idx="106">
                  <c:v>3.2099999999999997E-2</c:v>
                </c:pt>
                <c:pt idx="107">
                  <c:v>3.5721999999999997E-2</c:v>
                </c:pt>
                <c:pt idx="108">
                  <c:v>4.2335999999999999E-2</c:v>
                </c:pt>
                <c:pt idx="109">
                  <c:v>5.3773000000000001E-2</c:v>
                </c:pt>
                <c:pt idx="110">
                  <c:v>5.5801000000000003E-2</c:v>
                </c:pt>
                <c:pt idx="111">
                  <c:v>6.6626000000000005E-2</c:v>
                </c:pt>
                <c:pt idx="112">
                  <c:v>7.3436000000000001E-2</c:v>
                </c:pt>
                <c:pt idx="113">
                  <c:v>8.3014000000000004E-2</c:v>
                </c:pt>
                <c:pt idx="114">
                  <c:v>9.7058000000000005E-2</c:v>
                </c:pt>
                <c:pt idx="115">
                  <c:v>0.110677</c:v>
                </c:pt>
                <c:pt idx="116">
                  <c:v>0.13071099999999999</c:v>
                </c:pt>
                <c:pt idx="117">
                  <c:v>0.151064</c:v>
                </c:pt>
                <c:pt idx="118">
                  <c:v>0.16864499999999999</c:v>
                </c:pt>
                <c:pt idx="119">
                  <c:v>0.19345300000000001</c:v>
                </c:pt>
                <c:pt idx="120">
                  <c:v>0.22456200000000001</c:v>
                </c:pt>
              </c:numCache>
            </c:numRef>
          </c:yVal>
          <c:smooth val="0"/>
        </c:ser>
        <c:ser>
          <c:idx val="1"/>
          <c:order val="1"/>
          <c:tx>
            <c:strRef>
              <c:f>stats!$A$129:$B$129</c:f>
              <c:strCache>
                <c:ptCount val="1"/>
                <c:pt idx="0">
                  <c:v>Naive GPU</c:v>
                </c:pt>
              </c:strCache>
            </c:strRef>
          </c:tx>
          <c:spPr>
            <a:ln w="19050"/>
          </c:spPr>
          <c:marker>
            <c:symbol val="none"/>
          </c:marker>
          <c:xVal>
            <c:numRef>
              <c:f>stats!$A$132:$A$252</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stats!$I$132:$I$252</c:f>
              <c:numCache>
                <c:formatCode>General</c:formatCode>
                <c:ptCount val="121"/>
                <c:pt idx="0">
                  <c:v>3.6749999999999999E-3</c:v>
                </c:pt>
                <c:pt idx="1">
                  <c:v>4.35E-4</c:v>
                </c:pt>
                <c:pt idx="2">
                  <c:v>1.3829999999999999E-3</c:v>
                </c:pt>
                <c:pt idx="3">
                  <c:v>8.52E-4</c:v>
                </c:pt>
                <c:pt idx="4">
                  <c:v>1.7470000000000001E-3</c:v>
                </c:pt>
                <c:pt idx="5">
                  <c:v>5.22E-4</c:v>
                </c:pt>
                <c:pt idx="6">
                  <c:v>4.6099999999999998E-4</c:v>
                </c:pt>
                <c:pt idx="7">
                  <c:v>1.6590000000000001E-3</c:v>
                </c:pt>
                <c:pt idx="8">
                  <c:v>8.83E-4</c:v>
                </c:pt>
                <c:pt idx="9">
                  <c:v>1.5690000000000001E-3</c:v>
                </c:pt>
                <c:pt idx="10">
                  <c:v>8.61E-4</c:v>
                </c:pt>
                <c:pt idx="11">
                  <c:v>9.7799999999999992E-4</c:v>
                </c:pt>
                <c:pt idx="12">
                  <c:v>1.384E-3</c:v>
                </c:pt>
                <c:pt idx="13">
                  <c:v>9.8799999999999995E-4</c:v>
                </c:pt>
                <c:pt idx="14">
                  <c:v>1.0219999999999999E-3</c:v>
                </c:pt>
                <c:pt idx="15">
                  <c:v>9.9599999999999992E-4</c:v>
                </c:pt>
                <c:pt idx="16">
                  <c:v>1.026E-3</c:v>
                </c:pt>
                <c:pt idx="17">
                  <c:v>1.477E-3</c:v>
                </c:pt>
                <c:pt idx="18">
                  <c:v>8.5400000000000005E-4</c:v>
                </c:pt>
                <c:pt idx="19">
                  <c:v>9.7099999999999997E-4</c:v>
                </c:pt>
                <c:pt idx="20">
                  <c:v>8.3799999999999999E-4</c:v>
                </c:pt>
                <c:pt idx="21">
                  <c:v>1.168E-3</c:v>
                </c:pt>
                <c:pt idx="22">
                  <c:v>2.3830000000000001E-3</c:v>
                </c:pt>
                <c:pt idx="23">
                  <c:v>1.0579999999999999E-3</c:v>
                </c:pt>
                <c:pt idx="24">
                  <c:v>1.884E-3</c:v>
                </c:pt>
                <c:pt idx="25">
                  <c:v>2.3479999999999998E-3</c:v>
                </c:pt>
                <c:pt idx="26">
                  <c:v>1.194E-3</c:v>
                </c:pt>
                <c:pt idx="27">
                  <c:v>2.013E-3</c:v>
                </c:pt>
                <c:pt idx="28">
                  <c:v>1.1509999999999999E-3</c:v>
                </c:pt>
                <c:pt idx="29">
                  <c:v>1.0549999999999999E-3</c:v>
                </c:pt>
                <c:pt idx="30">
                  <c:v>7.9100000000000004E-4</c:v>
                </c:pt>
                <c:pt idx="31">
                  <c:v>2.3019999999999998E-3</c:v>
                </c:pt>
                <c:pt idx="32">
                  <c:v>2.457E-3</c:v>
                </c:pt>
                <c:pt idx="33">
                  <c:v>7.8600000000000002E-4</c:v>
                </c:pt>
                <c:pt idx="34">
                  <c:v>8.5999999999999998E-4</c:v>
                </c:pt>
                <c:pt idx="35">
                  <c:v>2.496E-3</c:v>
                </c:pt>
                <c:pt idx="36">
                  <c:v>1.9239999999999999E-3</c:v>
                </c:pt>
                <c:pt idx="37">
                  <c:v>1.2390000000000001E-3</c:v>
                </c:pt>
                <c:pt idx="38">
                  <c:v>1.09E-3</c:v>
                </c:pt>
                <c:pt idx="39">
                  <c:v>2.2100000000000002E-3</c:v>
                </c:pt>
                <c:pt idx="40">
                  <c:v>1.2520000000000001E-3</c:v>
                </c:pt>
                <c:pt idx="41">
                  <c:v>1.021E-3</c:v>
                </c:pt>
                <c:pt idx="42">
                  <c:v>7.4399999999999998E-4</c:v>
                </c:pt>
                <c:pt idx="43">
                  <c:v>1.1739999999999999E-3</c:v>
                </c:pt>
                <c:pt idx="44">
                  <c:v>1.173E-3</c:v>
                </c:pt>
                <c:pt idx="45">
                  <c:v>1.2639999999999999E-3</c:v>
                </c:pt>
                <c:pt idx="46">
                  <c:v>1.193E-3</c:v>
                </c:pt>
                <c:pt idx="47">
                  <c:v>3.104E-3</c:v>
                </c:pt>
                <c:pt idx="48">
                  <c:v>8.1599999999999999E-4</c:v>
                </c:pt>
                <c:pt idx="49">
                  <c:v>1.188E-3</c:v>
                </c:pt>
                <c:pt idx="50">
                  <c:v>6.6799999999999997E-4</c:v>
                </c:pt>
                <c:pt idx="51">
                  <c:v>6.6E-4</c:v>
                </c:pt>
                <c:pt idx="52">
                  <c:v>2.4589999999999998E-3</c:v>
                </c:pt>
                <c:pt idx="53">
                  <c:v>9.2299999999999999E-4</c:v>
                </c:pt>
                <c:pt idx="54">
                  <c:v>2.4120000000000001E-3</c:v>
                </c:pt>
                <c:pt idx="55">
                  <c:v>1.5269999999999999E-3</c:v>
                </c:pt>
                <c:pt idx="56">
                  <c:v>3.1020000000000002E-3</c:v>
                </c:pt>
                <c:pt idx="57">
                  <c:v>1.6789999999999999E-3</c:v>
                </c:pt>
                <c:pt idx="58">
                  <c:v>2.4139999999999999E-3</c:v>
                </c:pt>
                <c:pt idx="59">
                  <c:v>1.3990000000000001E-3</c:v>
                </c:pt>
                <c:pt idx="60">
                  <c:v>1.438E-3</c:v>
                </c:pt>
                <c:pt idx="61">
                  <c:v>2.349E-3</c:v>
                </c:pt>
                <c:pt idx="62">
                  <c:v>2.643E-3</c:v>
                </c:pt>
                <c:pt idx="63">
                  <c:v>1.539E-3</c:v>
                </c:pt>
                <c:pt idx="64">
                  <c:v>2.6259999999999999E-3</c:v>
                </c:pt>
                <c:pt idx="65">
                  <c:v>2.5600000000000002E-3</c:v>
                </c:pt>
                <c:pt idx="66">
                  <c:v>3.0730000000000002E-3</c:v>
                </c:pt>
                <c:pt idx="67">
                  <c:v>2.0070000000000001E-3</c:v>
                </c:pt>
                <c:pt idx="68">
                  <c:v>3.0730000000000002E-3</c:v>
                </c:pt>
                <c:pt idx="69">
                  <c:v>2.8389999999999999E-3</c:v>
                </c:pt>
                <c:pt idx="70">
                  <c:v>1.688E-3</c:v>
                </c:pt>
                <c:pt idx="71">
                  <c:v>3.0929999999999998E-3</c:v>
                </c:pt>
                <c:pt idx="72">
                  <c:v>3.3059999999999999E-3</c:v>
                </c:pt>
                <c:pt idx="73">
                  <c:v>9.3530000000000002E-3</c:v>
                </c:pt>
                <c:pt idx="74">
                  <c:v>2.2169999999999998E-3</c:v>
                </c:pt>
                <c:pt idx="75">
                  <c:v>2.4559999999999998E-3</c:v>
                </c:pt>
                <c:pt idx="76">
                  <c:v>2.862E-3</c:v>
                </c:pt>
                <c:pt idx="77">
                  <c:v>3.8140000000000001E-3</c:v>
                </c:pt>
                <c:pt idx="78">
                  <c:v>3.3990000000000001E-3</c:v>
                </c:pt>
                <c:pt idx="79">
                  <c:v>4.1529999999999996E-3</c:v>
                </c:pt>
                <c:pt idx="80">
                  <c:v>4.5929999999999999E-3</c:v>
                </c:pt>
                <c:pt idx="81">
                  <c:v>4.8050000000000002E-3</c:v>
                </c:pt>
                <c:pt idx="82">
                  <c:v>5.8370000000000002E-3</c:v>
                </c:pt>
                <c:pt idx="83">
                  <c:v>6.0390000000000001E-3</c:v>
                </c:pt>
                <c:pt idx="84">
                  <c:v>6.6569999999999997E-3</c:v>
                </c:pt>
                <c:pt idx="85">
                  <c:v>8.5749999999999993E-3</c:v>
                </c:pt>
                <c:pt idx="86">
                  <c:v>9.4359999999999999E-3</c:v>
                </c:pt>
                <c:pt idx="87">
                  <c:v>1.0481000000000001E-2</c:v>
                </c:pt>
                <c:pt idx="88">
                  <c:v>1.1821E-2</c:v>
                </c:pt>
                <c:pt idx="89">
                  <c:v>1.3150999999999999E-2</c:v>
                </c:pt>
                <c:pt idx="90">
                  <c:v>1.4492E-2</c:v>
                </c:pt>
                <c:pt idx="91">
                  <c:v>1.7696E-2</c:v>
                </c:pt>
                <c:pt idx="92">
                  <c:v>1.9199000000000001E-2</c:v>
                </c:pt>
                <c:pt idx="93">
                  <c:v>2.1967E-2</c:v>
                </c:pt>
                <c:pt idx="94">
                  <c:v>2.5298000000000001E-2</c:v>
                </c:pt>
                <c:pt idx="95">
                  <c:v>2.8740000000000002E-2</c:v>
                </c:pt>
                <c:pt idx="96">
                  <c:v>3.3696999999999998E-2</c:v>
                </c:pt>
                <c:pt idx="97">
                  <c:v>3.8760999999999997E-2</c:v>
                </c:pt>
                <c:pt idx="98">
                  <c:v>4.4523E-2</c:v>
                </c:pt>
                <c:pt idx="99">
                  <c:v>5.0727000000000001E-2</c:v>
                </c:pt>
                <c:pt idx="100">
                  <c:v>5.7852000000000001E-2</c:v>
                </c:pt>
                <c:pt idx="101">
                  <c:v>6.8788000000000002E-2</c:v>
                </c:pt>
                <c:pt idx="102">
                  <c:v>7.9153000000000001E-2</c:v>
                </c:pt>
                <c:pt idx="103">
                  <c:v>9.0800000000000006E-2</c:v>
                </c:pt>
                <c:pt idx="104">
                  <c:v>0.104506</c:v>
                </c:pt>
                <c:pt idx="105">
                  <c:v>0.12005200000000001</c:v>
                </c:pt>
                <c:pt idx="106">
                  <c:v>0.14885699999999999</c:v>
                </c:pt>
                <c:pt idx="107">
                  <c:v>0.167906</c:v>
                </c:pt>
                <c:pt idx="108">
                  <c:v>0.195886</c:v>
                </c:pt>
                <c:pt idx="109">
                  <c:v>0.225853</c:v>
                </c:pt>
                <c:pt idx="110">
                  <c:v>0.25961299999999998</c:v>
                </c:pt>
                <c:pt idx="111">
                  <c:v>0.309531</c:v>
                </c:pt>
                <c:pt idx="112">
                  <c:v>0.35270699999999999</c:v>
                </c:pt>
                <c:pt idx="113">
                  <c:v>0.40561900000000001</c:v>
                </c:pt>
                <c:pt idx="114">
                  <c:v>0.467553</c:v>
                </c:pt>
                <c:pt idx="115">
                  <c:v>0.540771</c:v>
                </c:pt>
                <c:pt idx="116">
                  <c:v>0.64562900000000001</c:v>
                </c:pt>
                <c:pt idx="117">
                  <c:v>0.72979099999999997</c:v>
                </c:pt>
                <c:pt idx="118">
                  <c:v>0.83760900000000005</c:v>
                </c:pt>
                <c:pt idx="119">
                  <c:v>0.963611</c:v>
                </c:pt>
                <c:pt idx="120">
                  <c:v>1.132309</c:v>
                </c:pt>
              </c:numCache>
            </c:numRef>
          </c:yVal>
          <c:smooth val="0"/>
        </c:ser>
        <c:ser>
          <c:idx val="2"/>
          <c:order val="2"/>
          <c:tx>
            <c:strRef>
              <c:f>stats!$A$255:$B$255</c:f>
              <c:strCache>
                <c:ptCount val="1"/>
                <c:pt idx="0">
                  <c:v>Work Efficient GPU</c:v>
                </c:pt>
              </c:strCache>
            </c:strRef>
          </c:tx>
          <c:spPr>
            <a:ln w="19050"/>
          </c:spPr>
          <c:marker>
            <c:symbol val="none"/>
          </c:marker>
          <c:xVal>
            <c:numRef>
              <c:f>stats!$A$258:$A$378</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stats!$I$258:$I$378</c:f>
              <c:numCache>
                <c:formatCode>General</c:formatCode>
                <c:ptCount val="121"/>
                <c:pt idx="0">
                  <c:v>4.2300000000000003E-3</c:v>
                </c:pt>
                <c:pt idx="1">
                  <c:v>2.7680000000000001E-3</c:v>
                </c:pt>
                <c:pt idx="2">
                  <c:v>3.539E-3</c:v>
                </c:pt>
                <c:pt idx="3">
                  <c:v>8.1499999999999997E-4</c:v>
                </c:pt>
                <c:pt idx="4">
                  <c:v>5.8200000000000005E-4</c:v>
                </c:pt>
                <c:pt idx="5">
                  <c:v>1.4790000000000001E-3</c:v>
                </c:pt>
                <c:pt idx="6">
                  <c:v>2.5209999999999998E-3</c:v>
                </c:pt>
                <c:pt idx="7">
                  <c:v>1.8220000000000001E-3</c:v>
                </c:pt>
                <c:pt idx="8">
                  <c:v>2.1540000000000001E-3</c:v>
                </c:pt>
                <c:pt idx="9">
                  <c:v>6.3299999999999999E-4</c:v>
                </c:pt>
                <c:pt idx="10">
                  <c:v>6.2799999999999998E-4</c:v>
                </c:pt>
                <c:pt idx="11">
                  <c:v>2.562E-3</c:v>
                </c:pt>
                <c:pt idx="12">
                  <c:v>2.0460000000000001E-3</c:v>
                </c:pt>
                <c:pt idx="13">
                  <c:v>7.7300000000000003E-4</c:v>
                </c:pt>
                <c:pt idx="14">
                  <c:v>6.1899999999999998E-4</c:v>
                </c:pt>
                <c:pt idx="15">
                  <c:v>3.0279999999999999E-3</c:v>
                </c:pt>
                <c:pt idx="16">
                  <c:v>1.2149999999999999E-3</c:v>
                </c:pt>
                <c:pt idx="17">
                  <c:v>5.9500000000000004E-4</c:v>
                </c:pt>
                <c:pt idx="18">
                  <c:v>8.7200000000000005E-4</c:v>
                </c:pt>
                <c:pt idx="19">
                  <c:v>9.4799999999999995E-4</c:v>
                </c:pt>
                <c:pt idx="20">
                  <c:v>2.447E-3</c:v>
                </c:pt>
                <c:pt idx="21">
                  <c:v>2.062E-3</c:v>
                </c:pt>
                <c:pt idx="22">
                  <c:v>2.2169999999999998E-3</c:v>
                </c:pt>
                <c:pt idx="23">
                  <c:v>2.166E-3</c:v>
                </c:pt>
                <c:pt idx="24">
                  <c:v>2.104E-3</c:v>
                </c:pt>
                <c:pt idx="25">
                  <c:v>1.5139999999999999E-3</c:v>
                </c:pt>
                <c:pt idx="26">
                  <c:v>1.0640000000000001E-3</c:v>
                </c:pt>
                <c:pt idx="27">
                  <c:v>8.25E-4</c:v>
                </c:pt>
                <c:pt idx="28">
                  <c:v>7.9900000000000001E-4</c:v>
                </c:pt>
                <c:pt idx="29">
                  <c:v>2.666E-3</c:v>
                </c:pt>
                <c:pt idx="30">
                  <c:v>1.787E-3</c:v>
                </c:pt>
                <c:pt idx="31">
                  <c:v>1.9550000000000001E-3</c:v>
                </c:pt>
                <c:pt idx="32">
                  <c:v>2.3210000000000001E-3</c:v>
                </c:pt>
                <c:pt idx="33">
                  <c:v>1.5839999999999999E-3</c:v>
                </c:pt>
                <c:pt idx="34">
                  <c:v>6.6699999999999995E-4</c:v>
                </c:pt>
                <c:pt idx="35">
                  <c:v>6.7500000000000004E-4</c:v>
                </c:pt>
                <c:pt idx="36">
                  <c:v>8.4099999999999995E-4</c:v>
                </c:pt>
                <c:pt idx="37">
                  <c:v>1.1349999999999999E-3</c:v>
                </c:pt>
                <c:pt idx="38">
                  <c:v>1.8209999999999999E-3</c:v>
                </c:pt>
                <c:pt idx="39">
                  <c:v>1.5950000000000001E-3</c:v>
                </c:pt>
                <c:pt idx="40">
                  <c:v>7.4299999999999995E-4</c:v>
                </c:pt>
                <c:pt idx="41">
                  <c:v>2.7139999999999998E-3</c:v>
                </c:pt>
                <c:pt idx="42">
                  <c:v>1.8810000000000001E-3</c:v>
                </c:pt>
                <c:pt idx="43">
                  <c:v>6.9200000000000002E-4</c:v>
                </c:pt>
                <c:pt idx="44">
                  <c:v>7.2800000000000002E-4</c:v>
                </c:pt>
                <c:pt idx="45">
                  <c:v>1.9910000000000001E-3</c:v>
                </c:pt>
                <c:pt idx="46">
                  <c:v>2.911E-3</c:v>
                </c:pt>
                <c:pt idx="47">
                  <c:v>7.6900000000000004E-4</c:v>
                </c:pt>
                <c:pt idx="48">
                  <c:v>9.3400000000000004E-4</c:v>
                </c:pt>
                <c:pt idx="49">
                  <c:v>1.0169999999999999E-3</c:v>
                </c:pt>
                <c:pt idx="50">
                  <c:v>2.8900000000000002E-3</c:v>
                </c:pt>
                <c:pt idx="51">
                  <c:v>2.1770000000000001E-3</c:v>
                </c:pt>
                <c:pt idx="52">
                  <c:v>2.6740000000000002E-3</c:v>
                </c:pt>
                <c:pt idx="53">
                  <c:v>2.696E-3</c:v>
                </c:pt>
                <c:pt idx="54">
                  <c:v>1.096E-3</c:v>
                </c:pt>
                <c:pt idx="55">
                  <c:v>9.4799999999999995E-4</c:v>
                </c:pt>
                <c:pt idx="56">
                  <c:v>1.003E-3</c:v>
                </c:pt>
                <c:pt idx="57">
                  <c:v>8.6799999999999996E-4</c:v>
                </c:pt>
                <c:pt idx="58">
                  <c:v>1.815E-3</c:v>
                </c:pt>
                <c:pt idx="59">
                  <c:v>1.2750000000000001E-3</c:v>
                </c:pt>
                <c:pt idx="60">
                  <c:v>2.745E-3</c:v>
                </c:pt>
                <c:pt idx="61">
                  <c:v>1.1540000000000001E-3</c:v>
                </c:pt>
                <c:pt idx="62">
                  <c:v>2.7309999999999999E-3</c:v>
                </c:pt>
                <c:pt idx="63">
                  <c:v>1.091E-3</c:v>
                </c:pt>
                <c:pt idx="64">
                  <c:v>2.6710000000000002E-3</c:v>
                </c:pt>
                <c:pt idx="65">
                  <c:v>1.297E-3</c:v>
                </c:pt>
                <c:pt idx="66">
                  <c:v>2.1189999999999998E-3</c:v>
                </c:pt>
                <c:pt idx="67">
                  <c:v>1.799E-3</c:v>
                </c:pt>
                <c:pt idx="68">
                  <c:v>1.7240000000000001E-3</c:v>
                </c:pt>
                <c:pt idx="69">
                  <c:v>2.4819999999999998E-3</c:v>
                </c:pt>
                <c:pt idx="70">
                  <c:v>1.7459999999999999E-3</c:v>
                </c:pt>
                <c:pt idx="71">
                  <c:v>2.0089999999999999E-3</c:v>
                </c:pt>
                <c:pt idx="72">
                  <c:v>2.0400000000000001E-3</c:v>
                </c:pt>
                <c:pt idx="73">
                  <c:v>2.1970000000000002E-3</c:v>
                </c:pt>
                <c:pt idx="74">
                  <c:v>2.7209999999999999E-3</c:v>
                </c:pt>
                <c:pt idx="75">
                  <c:v>3.3779999999999999E-3</c:v>
                </c:pt>
                <c:pt idx="76">
                  <c:v>3.1700000000000001E-3</c:v>
                </c:pt>
                <c:pt idx="77">
                  <c:v>4.7280000000000004E-3</c:v>
                </c:pt>
                <c:pt idx="78">
                  <c:v>3.9240000000000004E-3</c:v>
                </c:pt>
                <c:pt idx="79">
                  <c:v>3.8700000000000002E-3</c:v>
                </c:pt>
                <c:pt idx="80">
                  <c:v>4.5170000000000002E-3</c:v>
                </c:pt>
                <c:pt idx="81">
                  <c:v>5.4000000000000003E-3</c:v>
                </c:pt>
                <c:pt idx="82">
                  <c:v>5.2950000000000002E-3</c:v>
                </c:pt>
                <c:pt idx="83">
                  <c:v>5.4869999999999997E-3</c:v>
                </c:pt>
                <c:pt idx="84">
                  <c:v>6.6509999999999998E-3</c:v>
                </c:pt>
                <c:pt idx="85">
                  <c:v>6.0780000000000001E-3</c:v>
                </c:pt>
                <c:pt idx="86">
                  <c:v>9.2949999999999994E-3</c:v>
                </c:pt>
                <c:pt idx="87">
                  <c:v>9.4210000000000006E-3</c:v>
                </c:pt>
                <c:pt idx="88">
                  <c:v>1.0338E-2</c:v>
                </c:pt>
                <c:pt idx="89">
                  <c:v>1.0775E-2</c:v>
                </c:pt>
                <c:pt idx="90">
                  <c:v>1.1635E-2</c:v>
                </c:pt>
                <c:pt idx="91">
                  <c:v>1.694E-2</c:v>
                </c:pt>
                <c:pt idx="92">
                  <c:v>1.8489999999999999E-2</c:v>
                </c:pt>
                <c:pt idx="93">
                  <c:v>1.9643999999999998E-2</c:v>
                </c:pt>
                <c:pt idx="94">
                  <c:v>2.0943E-2</c:v>
                </c:pt>
                <c:pt idx="95">
                  <c:v>2.1946E-2</c:v>
                </c:pt>
                <c:pt idx="96">
                  <c:v>3.2658E-2</c:v>
                </c:pt>
                <c:pt idx="97">
                  <c:v>3.5186000000000002E-2</c:v>
                </c:pt>
                <c:pt idx="98">
                  <c:v>3.5893000000000001E-2</c:v>
                </c:pt>
                <c:pt idx="99">
                  <c:v>3.9479E-2</c:v>
                </c:pt>
                <c:pt idx="100">
                  <c:v>3.6616999999999997E-2</c:v>
                </c:pt>
                <c:pt idx="101">
                  <c:v>6.8233000000000002E-2</c:v>
                </c:pt>
                <c:pt idx="102">
                  <c:v>6.1962000000000003E-2</c:v>
                </c:pt>
                <c:pt idx="103">
                  <c:v>6.5251000000000003E-2</c:v>
                </c:pt>
                <c:pt idx="104">
                  <c:v>7.1267999999999998E-2</c:v>
                </c:pt>
                <c:pt idx="105">
                  <c:v>7.3221999999999995E-2</c:v>
                </c:pt>
                <c:pt idx="106">
                  <c:v>0.123379</c:v>
                </c:pt>
                <c:pt idx="107">
                  <c:v>0.129747</c:v>
                </c:pt>
                <c:pt idx="108">
                  <c:v>0.13714299999999999</c:v>
                </c:pt>
                <c:pt idx="109">
                  <c:v>0.146291</c:v>
                </c:pt>
                <c:pt idx="110">
                  <c:v>0.15409700000000001</c:v>
                </c:pt>
                <c:pt idx="111">
                  <c:v>0.24635799999999999</c:v>
                </c:pt>
                <c:pt idx="112">
                  <c:v>0.25628400000000001</c:v>
                </c:pt>
                <c:pt idx="113">
                  <c:v>0.27043800000000001</c:v>
                </c:pt>
                <c:pt idx="114">
                  <c:v>0.284717</c:v>
                </c:pt>
                <c:pt idx="115">
                  <c:v>0.30303799999999997</c:v>
                </c:pt>
                <c:pt idx="116">
                  <c:v>0.48571900000000001</c:v>
                </c:pt>
                <c:pt idx="117">
                  <c:v>0.51146199999999997</c:v>
                </c:pt>
                <c:pt idx="118">
                  <c:v>0.53836200000000001</c:v>
                </c:pt>
                <c:pt idx="119">
                  <c:v>0.566415</c:v>
                </c:pt>
                <c:pt idx="120">
                  <c:v>0.60436599999999996</c:v>
                </c:pt>
              </c:numCache>
            </c:numRef>
          </c:yVal>
          <c:smooth val="0"/>
        </c:ser>
        <c:ser>
          <c:idx val="3"/>
          <c:order val="3"/>
          <c:tx>
            <c:strRef>
              <c:f>stats!$A$381:$B$381</c:f>
              <c:strCache>
                <c:ptCount val="1"/>
                <c:pt idx="0">
                  <c:v>Recursive GPU</c:v>
                </c:pt>
              </c:strCache>
            </c:strRef>
          </c:tx>
          <c:spPr>
            <a:ln w="19050"/>
          </c:spPr>
          <c:marker>
            <c:symbol val="none"/>
          </c:marker>
          <c:xVal>
            <c:numRef>
              <c:f>stats!$A$384:$A$504</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stats!$I$384:$I$504</c:f>
              <c:numCache>
                <c:formatCode>General</c:formatCode>
                <c:ptCount val="121"/>
                <c:pt idx="0">
                  <c:v>8.4900000000000004E-4</c:v>
                </c:pt>
                <c:pt idx="1">
                  <c:v>5.1900000000000004E-4</c:v>
                </c:pt>
                <c:pt idx="2">
                  <c:v>4.3600000000000003E-4</c:v>
                </c:pt>
                <c:pt idx="3">
                  <c:v>1.4239999999999999E-3</c:v>
                </c:pt>
                <c:pt idx="4">
                  <c:v>2.5760000000000002E-3</c:v>
                </c:pt>
                <c:pt idx="5">
                  <c:v>1.3420000000000001E-3</c:v>
                </c:pt>
                <c:pt idx="6">
                  <c:v>2.2300000000000002E-3</c:v>
                </c:pt>
                <c:pt idx="7">
                  <c:v>1.908E-3</c:v>
                </c:pt>
                <c:pt idx="8">
                  <c:v>8.5800000000000004E-4</c:v>
                </c:pt>
                <c:pt idx="9">
                  <c:v>6.7599999999999995E-4</c:v>
                </c:pt>
                <c:pt idx="10">
                  <c:v>8.9400000000000005E-4</c:v>
                </c:pt>
                <c:pt idx="11">
                  <c:v>7.8600000000000002E-4</c:v>
                </c:pt>
                <c:pt idx="12">
                  <c:v>7.9699999999999997E-4</c:v>
                </c:pt>
                <c:pt idx="13">
                  <c:v>9.3000000000000005E-4</c:v>
                </c:pt>
                <c:pt idx="14">
                  <c:v>9.3700000000000001E-4</c:v>
                </c:pt>
                <c:pt idx="15">
                  <c:v>1.0660000000000001E-3</c:v>
                </c:pt>
                <c:pt idx="16">
                  <c:v>1.0330000000000001E-3</c:v>
                </c:pt>
                <c:pt idx="17">
                  <c:v>6.4400000000000004E-4</c:v>
                </c:pt>
                <c:pt idx="18">
                  <c:v>1.554E-3</c:v>
                </c:pt>
                <c:pt idx="19">
                  <c:v>9.0499999999999999E-4</c:v>
                </c:pt>
                <c:pt idx="20">
                  <c:v>2.1549999999999998E-3</c:v>
                </c:pt>
                <c:pt idx="21">
                  <c:v>9.0200000000000002E-4</c:v>
                </c:pt>
                <c:pt idx="22">
                  <c:v>8.8900000000000003E-4</c:v>
                </c:pt>
                <c:pt idx="23">
                  <c:v>2.2390000000000001E-3</c:v>
                </c:pt>
                <c:pt idx="24">
                  <c:v>1.0839999999999999E-3</c:v>
                </c:pt>
                <c:pt idx="25">
                  <c:v>8.4099999999999995E-4</c:v>
                </c:pt>
                <c:pt idx="26">
                  <c:v>8.0099999999999995E-4</c:v>
                </c:pt>
                <c:pt idx="27">
                  <c:v>9.8999999999999999E-4</c:v>
                </c:pt>
                <c:pt idx="28">
                  <c:v>1.2149999999999999E-3</c:v>
                </c:pt>
                <c:pt idx="29">
                  <c:v>9.990000000000001E-4</c:v>
                </c:pt>
                <c:pt idx="30">
                  <c:v>2.1870000000000001E-3</c:v>
                </c:pt>
                <c:pt idx="31">
                  <c:v>4.75E-4</c:v>
                </c:pt>
                <c:pt idx="32">
                  <c:v>9.4899999999999997E-4</c:v>
                </c:pt>
                <c:pt idx="33">
                  <c:v>2.153E-3</c:v>
                </c:pt>
                <c:pt idx="34">
                  <c:v>7.2900000000000005E-4</c:v>
                </c:pt>
                <c:pt idx="35">
                  <c:v>2.1150000000000001E-3</c:v>
                </c:pt>
                <c:pt idx="36">
                  <c:v>1.003E-3</c:v>
                </c:pt>
                <c:pt idx="37">
                  <c:v>1.1479999999999999E-3</c:v>
                </c:pt>
                <c:pt idx="38">
                  <c:v>2.2950000000000002E-3</c:v>
                </c:pt>
                <c:pt idx="39">
                  <c:v>1.0939999999999999E-3</c:v>
                </c:pt>
                <c:pt idx="40">
                  <c:v>2.0500000000000002E-3</c:v>
                </c:pt>
                <c:pt idx="41">
                  <c:v>1.2639999999999999E-3</c:v>
                </c:pt>
                <c:pt idx="42">
                  <c:v>2.3449999999999999E-3</c:v>
                </c:pt>
                <c:pt idx="43">
                  <c:v>1.755E-3</c:v>
                </c:pt>
                <c:pt idx="44">
                  <c:v>1.103E-3</c:v>
                </c:pt>
                <c:pt idx="45">
                  <c:v>1.1410000000000001E-3</c:v>
                </c:pt>
                <c:pt idx="46">
                  <c:v>2.2330000000000002E-3</c:v>
                </c:pt>
                <c:pt idx="47">
                  <c:v>1.145E-3</c:v>
                </c:pt>
                <c:pt idx="48">
                  <c:v>2.643E-3</c:v>
                </c:pt>
                <c:pt idx="49">
                  <c:v>5.6999999999999998E-4</c:v>
                </c:pt>
                <c:pt idx="50">
                  <c:v>2.2750000000000001E-3</c:v>
                </c:pt>
                <c:pt idx="51">
                  <c:v>1.9880000000000002E-3</c:v>
                </c:pt>
                <c:pt idx="52">
                  <c:v>1.34E-3</c:v>
                </c:pt>
                <c:pt idx="53">
                  <c:v>2.0600000000000002E-3</c:v>
                </c:pt>
                <c:pt idx="54">
                  <c:v>1.2999999999999999E-3</c:v>
                </c:pt>
                <c:pt idx="55">
                  <c:v>1.7489999999999999E-3</c:v>
                </c:pt>
                <c:pt idx="56">
                  <c:v>1.111E-3</c:v>
                </c:pt>
                <c:pt idx="57">
                  <c:v>1.088E-3</c:v>
                </c:pt>
                <c:pt idx="58">
                  <c:v>1.4549999999999999E-3</c:v>
                </c:pt>
                <c:pt idx="59">
                  <c:v>1.206E-3</c:v>
                </c:pt>
                <c:pt idx="60">
                  <c:v>1.4920000000000001E-3</c:v>
                </c:pt>
                <c:pt idx="61">
                  <c:v>1.8129999999999999E-3</c:v>
                </c:pt>
                <c:pt idx="62">
                  <c:v>1.297E-3</c:v>
                </c:pt>
                <c:pt idx="63">
                  <c:v>2.6440000000000001E-3</c:v>
                </c:pt>
                <c:pt idx="64">
                  <c:v>2.2420000000000001E-3</c:v>
                </c:pt>
                <c:pt idx="65">
                  <c:v>2.3739999999999998E-3</c:v>
                </c:pt>
                <c:pt idx="66">
                  <c:v>3.0999999999999999E-3</c:v>
                </c:pt>
                <c:pt idx="67">
                  <c:v>2.0579999999999999E-3</c:v>
                </c:pt>
                <c:pt idx="68">
                  <c:v>1.867E-3</c:v>
                </c:pt>
                <c:pt idx="69">
                  <c:v>2.196E-3</c:v>
                </c:pt>
                <c:pt idx="70">
                  <c:v>1.8940000000000001E-3</c:v>
                </c:pt>
                <c:pt idx="71">
                  <c:v>1.7240000000000001E-3</c:v>
                </c:pt>
                <c:pt idx="72">
                  <c:v>3.189E-3</c:v>
                </c:pt>
                <c:pt idx="73">
                  <c:v>1.8450000000000001E-3</c:v>
                </c:pt>
                <c:pt idx="74">
                  <c:v>1.9689999999999998E-3</c:v>
                </c:pt>
                <c:pt idx="75">
                  <c:v>2.0279999999999999E-3</c:v>
                </c:pt>
                <c:pt idx="76">
                  <c:v>2.2209999999999999E-3</c:v>
                </c:pt>
                <c:pt idx="77">
                  <c:v>2.3990000000000001E-3</c:v>
                </c:pt>
                <c:pt idx="78">
                  <c:v>4.0850000000000001E-3</c:v>
                </c:pt>
                <c:pt idx="79">
                  <c:v>3.6210000000000001E-3</c:v>
                </c:pt>
                <c:pt idx="80">
                  <c:v>3.4529999999999999E-3</c:v>
                </c:pt>
                <c:pt idx="81">
                  <c:v>4.5009999999999998E-3</c:v>
                </c:pt>
                <c:pt idx="82">
                  <c:v>5.2459999999999998E-3</c:v>
                </c:pt>
                <c:pt idx="83">
                  <c:v>5.1879999999999999E-3</c:v>
                </c:pt>
                <c:pt idx="84">
                  <c:v>5.6360000000000004E-3</c:v>
                </c:pt>
                <c:pt idx="85">
                  <c:v>6.2009999999999999E-3</c:v>
                </c:pt>
                <c:pt idx="86">
                  <c:v>6.9020000000000001E-3</c:v>
                </c:pt>
                <c:pt idx="87">
                  <c:v>7.6179999999999998E-3</c:v>
                </c:pt>
                <c:pt idx="88">
                  <c:v>8.4950000000000008E-3</c:v>
                </c:pt>
                <c:pt idx="89">
                  <c:v>9.4579999999999994E-3</c:v>
                </c:pt>
                <c:pt idx="90">
                  <c:v>1.0097E-2</c:v>
                </c:pt>
                <c:pt idx="91">
                  <c:v>1.1474E-2</c:v>
                </c:pt>
                <c:pt idx="92">
                  <c:v>1.2976E-2</c:v>
                </c:pt>
                <c:pt idx="93">
                  <c:v>1.4962E-2</c:v>
                </c:pt>
                <c:pt idx="94">
                  <c:v>1.7245E-2</c:v>
                </c:pt>
                <c:pt idx="95">
                  <c:v>1.9133000000000001E-2</c:v>
                </c:pt>
                <c:pt idx="96">
                  <c:v>2.2475999999999999E-2</c:v>
                </c:pt>
                <c:pt idx="97">
                  <c:v>2.5138000000000001E-2</c:v>
                </c:pt>
                <c:pt idx="98">
                  <c:v>3.2849999999999997E-2</c:v>
                </c:pt>
                <c:pt idx="99">
                  <c:v>3.2266000000000003E-2</c:v>
                </c:pt>
                <c:pt idx="100">
                  <c:v>3.7150000000000002E-2</c:v>
                </c:pt>
                <c:pt idx="101">
                  <c:v>4.2901000000000002E-2</c:v>
                </c:pt>
                <c:pt idx="102">
                  <c:v>4.8589E-2</c:v>
                </c:pt>
                <c:pt idx="103">
                  <c:v>5.6052999999999999E-2</c:v>
                </c:pt>
                <c:pt idx="104">
                  <c:v>6.4288999999999999E-2</c:v>
                </c:pt>
                <c:pt idx="105">
                  <c:v>7.3067999999999994E-2</c:v>
                </c:pt>
                <c:pt idx="106">
                  <c:v>8.5403999999999994E-2</c:v>
                </c:pt>
                <c:pt idx="107">
                  <c:v>9.7492999999999996E-2</c:v>
                </c:pt>
                <c:pt idx="108">
                  <c:v>0.112382</c:v>
                </c:pt>
                <c:pt idx="109">
                  <c:v>0.13082299999999999</c:v>
                </c:pt>
                <c:pt idx="110">
                  <c:v>0.15403900000000001</c:v>
                </c:pt>
                <c:pt idx="111">
                  <c:v>0.174958</c:v>
                </c:pt>
                <c:pt idx="112">
                  <c:v>0.20046900000000001</c:v>
                </c:pt>
                <c:pt idx="113">
                  <c:v>0.23081399999999999</c:v>
                </c:pt>
                <c:pt idx="114">
                  <c:v>0.27442499999999997</c:v>
                </c:pt>
                <c:pt idx="115">
                  <c:v>0.30471300000000001</c:v>
                </c:pt>
                <c:pt idx="116">
                  <c:v>0.34773900000000002</c:v>
                </c:pt>
                <c:pt idx="117">
                  <c:v>0.40068100000000001</c:v>
                </c:pt>
                <c:pt idx="118">
                  <c:v>0.45905400000000002</c:v>
                </c:pt>
                <c:pt idx="119">
                  <c:v>0.52612800000000004</c:v>
                </c:pt>
                <c:pt idx="120">
                  <c:v>0.60624999999999996</c:v>
                </c:pt>
              </c:numCache>
            </c:numRef>
          </c:yVal>
          <c:smooth val="0"/>
        </c:ser>
        <c:ser>
          <c:idx val="4"/>
          <c:order val="4"/>
          <c:tx>
            <c:strRef>
              <c:f>stats!$A$507:$B$507</c:f>
              <c:strCache>
                <c:ptCount val="1"/>
                <c:pt idx="0">
                  <c:v>Recursive Vector GPU</c:v>
                </c:pt>
              </c:strCache>
            </c:strRef>
          </c:tx>
          <c:spPr>
            <a:ln w="19050"/>
          </c:spPr>
          <c:marker>
            <c:symbol val="none"/>
          </c:marker>
          <c:xVal>
            <c:numRef>
              <c:f>stats!$A$510:$A$630</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stats!$I$510:$I$630</c:f>
              <c:numCache>
                <c:formatCode>General</c:formatCode>
                <c:ptCount val="121"/>
                <c:pt idx="0">
                  <c:v>3.2699999999999999E-3</c:v>
                </c:pt>
                <c:pt idx="1">
                  <c:v>4.2099999999999999E-4</c:v>
                </c:pt>
                <c:pt idx="2">
                  <c:v>1.423E-3</c:v>
                </c:pt>
                <c:pt idx="3">
                  <c:v>6.6799999999999997E-4</c:v>
                </c:pt>
                <c:pt idx="4">
                  <c:v>4.26E-4</c:v>
                </c:pt>
                <c:pt idx="5">
                  <c:v>6.69E-4</c:v>
                </c:pt>
                <c:pt idx="6">
                  <c:v>1.542E-3</c:v>
                </c:pt>
                <c:pt idx="7">
                  <c:v>4.6799999999999999E-4</c:v>
                </c:pt>
                <c:pt idx="8">
                  <c:v>1.557E-3</c:v>
                </c:pt>
                <c:pt idx="9">
                  <c:v>5.9800000000000001E-4</c:v>
                </c:pt>
                <c:pt idx="10">
                  <c:v>1.64E-3</c:v>
                </c:pt>
                <c:pt idx="11">
                  <c:v>5.8500000000000002E-4</c:v>
                </c:pt>
                <c:pt idx="12">
                  <c:v>5.6300000000000002E-4</c:v>
                </c:pt>
                <c:pt idx="13">
                  <c:v>4.7600000000000002E-4</c:v>
                </c:pt>
                <c:pt idx="14">
                  <c:v>1E-3</c:v>
                </c:pt>
                <c:pt idx="15">
                  <c:v>1.302E-3</c:v>
                </c:pt>
                <c:pt idx="16">
                  <c:v>7.7399999999999995E-4</c:v>
                </c:pt>
                <c:pt idx="17">
                  <c:v>9.4499999999999998E-4</c:v>
                </c:pt>
                <c:pt idx="18">
                  <c:v>7.0399999999999998E-4</c:v>
                </c:pt>
                <c:pt idx="19">
                  <c:v>4.9700000000000005E-4</c:v>
                </c:pt>
                <c:pt idx="20">
                  <c:v>8.12E-4</c:v>
                </c:pt>
                <c:pt idx="21">
                  <c:v>1.523E-3</c:v>
                </c:pt>
                <c:pt idx="22">
                  <c:v>7.2599999999999997E-4</c:v>
                </c:pt>
                <c:pt idx="23">
                  <c:v>1.14E-3</c:v>
                </c:pt>
                <c:pt idx="24">
                  <c:v>1.199E-3</c:v>
                </c:pt>
                <c:pt idx="25">
                  <c:v>4.3399999999999998E-4</c:v>
                </c:pt>
                <c:pt idx="26">
                  <c:v>8.2799999999999996E-4</c:v>
                </c:pt>
                <c:pt idx="27">
                  <c:v>1.126E-3</c:v>
                </c:pt>
                <c:pt idx="28">
                  <c:v>4.37E-4</c:v>
                </c:pt>
                <c:pt idx="29">
                  <c:v>1.487E-3</c:v>
                </c:pt>
                <c:pt idx="30">
                  <c:v>7.2099999999999996E-4</c:v>
                </c:pt>
                <c:pt idx="31">
                  <c:v>1.583E-3</c:v>
                </c:pt>
                <c:pt idx="32">
                  <c:v>4.9200000000000003E-4</c:v>
                </c:pt>
                <c:pt idx="33">
                  <c:v>1.523E-3</c:v>
                </c:pt>
                <c:pt idx="34">
                  <c:v>9.5299999999999996E-4</c:v>
                </c:pt>
                <c:pt idx="35">
                  <c:v>1.5920000000000001E-3</c:v>
                </c:pt>
                <c:pt idx="36">
                  <c:v>7.3399999999999995E-4</c:v>
                </c:pt>
                <c:pt idx="37">
                  <c:v>1.701E-3</c:v>
                </c:pt>
                <c:pt idx="38">
                  <c:v>9.6699999999999998E-4</c:v>
                </c:pt>
                <c:pt idx="39">
                  <c:v>1.7160000000000001E-3</c:v>
                </c:pt>
                <c:pt idx="40">
                  <c:v>5.8399999999999999E-4</c:v>
                </c:pt>
                <c:pt idx="41">
                  <c:v>1.9E-3</c:v>
                </c:pt>
                <c:pt idx="42">
                  <c:v>9.7799999999999992E-4</c:v>
                </c:pt>
                <c:pt idx="43">
                  <c:v>1.1440000000000001E-3</c:v>
                </c:pt>
                <c:pt idx="44">
                  <c:v>6.0599999999999998E-4</c:v>
                </c:pt>
                <c:pt idx="45">
                  <c:v>1.9580000000000001E-3</c:v>
                </c:pt>
                <c:pt idx="46">
                  <c:v>9.3899999999999995E-4</c:v>
                </c:pt>
                <c:pt idx="47">
                  <c:v>1.312E-3</c:v>
                </c:pt>
                <c:pt idx="48">
                  <c:v>1.201E-3</c:v>
                </c:pt>
                <c:pt idx="49">
                  <c:v>1.4679999999999999E-3</c:v>
                </c:pt>
                <c:pt idx="50">
                  <c:v>1.178E-3</c:v>
                </c:pt>
                <c:pt idx="51">
                  <c:v>2.026E-3</c:v>
                </c:pt>
                <c:pt idx="52">
                  <c:v>9.4899999999999997E-4</c:v>
                </c:pt>
                <c:pt idx="53">
                  <c:v>1.9719999999999998E-3</c:v>
                </c:pt>
                <c:pt idx="54">
                  <c:v>9.9200000000000004E-4</c:v>
                </c:pt>
                <c:pt idx="55">
                  <c:v>2.3389999999999999E-3</c:v>
                </c:pt>
                <c:pt idx="56">
                  <c:v>1.555E-3</c:v>
                </c:pt>
                <c:pt idx="57">
                  <c:v>1.2930000000000001E-3</c:v>
                </c:pt>
                <c:pt idx="58">
                  <c:v>2.4740000000000001E-3</c:v>
                </c:pt>
                <c:pt idx="59">
                  <c:v>2.1970000000000002E-3</c:v>
                </c:pt>
                <c:pt idx="60">
                  <c:v>6.6799999999999997E-4</c:v>
                </c:pt>
                <c:pt idx="61">
                  <c:v>2.5170000000000001E-3</c:v>
                </c:pt>
                <c:pt idx="62">
                  <c:v>1.64E-3</c:v>
                </c:pt>
                <c:pt idx="63">
                  <c:v>1.506E-3</c:v>
                </c:pt>
                <c:pt idx="64">
                  <c:v>1.225E-3</c:v>
                </c:pt>
                <c:pt idx="65">
                  <c:v>1.369E-3</c:v>
                </c:pt>
                <c:pt idx="66">
                  <c:v>1.652E-3</c:v>
                </c:pt>
                <c:pt idx="67">
                  <c:v>2.8240000000000001E-3</c:v>
                </c:pt>
                <c:pt idx="68">
                  <c:v>2.3890000000000001E-3</c:v>
                </c:pt>
                <c:pt idx="69">
                  <c:v>2.1280000000000001E-3</c:v>
                </c:pt>
                <c:pt idx="70">
                  <c:v>1.5510000000000001E-3</c:v>
                </c:pt>
                <c:pt idx="71">
                  <c:v>1.869E-3</c:v>
                </c:pt>
                <c:pt idx="72">
                  <c:v>1.8420000000000001E-3</c:v>
                </c:pt>
                <c:pt idx="73">
                  <c:v>3.016E-3</c:v>
                </c:pt>
                <c:pt idx="74">
                  <c:v>2.4620000000000002E-3</c:v>
                </c:pt>
                <c:pt idx="75">
                  <c:v>2.2100000000000002E-3</c:v>
                </c:pt>
                <c:pt idx="76">
                  <c:v>2.1559999999999999E-3</c:v>
                </c:pt>
                <c:pt idx="77">
                  <c:v>3.0769999999999999E-3</c:v>
                </c:pt>
                <c:pt idx="78">
                  <c:v>2.4109999999999999E-3</c:v>
                </c:pt>
                <c:pt idx="79">
                  <c:v>2.5760000000000002E-3</c:v>
                </c:pt>
                <c:pt idx="80">
                  <c:v>3.1960000000000001E-3</c:v>
                </c:pt>
                <c:pt idx="81">
                  <c:v>2.6480000000000002E-3</c:v>
                </c:pt>
                <c:pt idx="82">
                  <c:v>3.225E-3</c:v>
                </c:pt>
                <c:pt idx="83">
                  <c:v>3.441E-3</c:v>
                </c:pt>
                <c:pt idx="84">
                  <c:v>3.8800000000000002E-3</c:v>
                </c:pt>
                <c:pt idx="85">
                  <c:v>3.9060000000000002E-3</c:v>
                </c:pt>
                <c:pt idx="86">
                  <c:v>4.6499999999999996E-3</c:v>
                </c:pt>
                <c:pt idx="87">
                  <c:v>4.8139999999999997E-3</c:v>
                </c:pt>
                <c:pt idx="88">
                  <c:v>5.3769999999999998E-3</c:v>
                </c:pt>
                <c:pt idx="89">
                  <c:v>5.8479999999999999E-3</c:v>
                </c:pt>
                <c:pt idx="90">
                  <c:v>6.8399999999999997E-3</c:v>
                </c:pt>
                <c:pt idx="91">
                  <c:v>7.5430000000000002E-3</c:v>
                </c:pt>
                <c:pt idx="92">
                  <c:v>8.3599999999999994E-3</c:v>
                </c:pt>
                <c:pt idx="93">
                  <c:v>9.554E-3</c:v>
                </c:pt>
                <c:pt idx="94">
                  <c:v>1.0513E-2</c:v>
                </c:pt>
                <c:pt idx="95">
                  <c:v>1.1816999999999999E-2</c:v>
                </c:pt>
                <c:pt idx="96">
                  <c:v>1.3535999999999999E-2</c:v>
                </c:pt>
                <c:pt idx="97">
                  <c:v>1.5151E-2</c:v>
                </c:pt>
                <c:pt idx="98">
                  <c:v>1.7304E-2</c:v>
                </c:pt>
                <c:pt idx="99">
                  <c:v>2.3264E-2</c:v>
                </c:pt>
                <c:pt idx="100">
                  <c:v>2.2977999999999998E-2</c:v>
                </c:pt>
                <c:pt idx="101">
                  <c:v>2.6408999999999998E-2</c:v>
                </c:pt>
                <c:pt idx="102">
                  <c:v>2.9867000000000001E-2</c:v>
                </c:pt>
                <c:pt idx="103">
                  <c:v>3.4501999999999998E-2</c:v>
                </c:pt>
                <c:pt idx="104">
                  <c:v>3.9237000000000001E-2</c:v>
                </c:pt>
                <c:pt idx="105">
                  <c:v>4.4571E-2</c:v>
                </c:pt>
                <c:pt idx="106">
                  <c:v>5.2662E-2</c:v>
                </c:pt>
                <c:pt idx="107">
                  <c:v>5.9438999999999999E-2</c:v>
                </c:pt>
                <c:pt idx="108">
                  <c:v>6.9515999999999994E-2</c:v>
                </c:pt>
                <c:pt idx="109">
                  <c:v>7.9675999999999997E-2</c:v>
                </c:pt>
                <c:pt idx="110">
                  <c:v>9.7375000000000003E-2</c:v>
                </c:pt>
                <c:pt idx="111">
                  <c:v>0.114094</c:v>
                </c:pt>
                <c:pt idx="112">
                  <c:v>0.125802</c:v>
                </c:pt>
                <c:pt idx="113">
                  <c:v>0.144177</c:v>
                </c:pt>
                <c:pt idx="114">
                  <c:v>0.16536100000000001</c:v>
                </c:pt>
                <c:pt idx="115">
                  <c:v>0.198132</c:v>
                </c:pt>
                <c:pt idx="116">
                  <c:v>0.21788099999999999</c:v>
                </c:pt>
                <c:pt idx="117">
                  <c:v>0.25076399999999999</c:v>
                </c:pt>
                <c:pt idx="118">
                  <c:v>0.29856500000000002</c:v>
                </c:pt>
                <c:pt idx="119">
                  <c:v>0.32795600000000003</c:v>
                </c:pt>
                <c:pt idx="120">
                  <c:v>0.38284099999999999</c:v>
                </c:pt>
              </c:numCache>
            </c:numRef>
          </c:yVal>
          <c:smooth val="0"/>
        </c:ser>
        <c:dLbls>
          <c:showLegendKey val="0"/>
          <c:showVal val="0"/>
          <c:showCatName val="0"/>
          <c:showSerName val="0"/>
          <c:showPercent val="0"/>
          <c:showBubbleSize val="0"/>
        </c:dLbls>
        <c:axId val="67918016"/>
        <c:axId val="67918592"/>
      </c:scatterChart>
      <c:valAx>
        <c:axId val="67918016"/>
        <c:scaling>
          <c:logBase val="10"/>
          <c:orientation val="minMax"/>
          <c:max val="67108864"/>
          <c:min val="1000"/>
        </c:scaling>
        <c:delete val="0"/>
        <c:axPos val="b"/>
        <c:title>
          <c:tx>
            <c:rich>
              <a:bodyPr/>
              <a:lstStyle/>
              <a:p>
                <a:pPr>
                  <a:defRPr sz="1200"/>
                </a:pPr>
                <a:r>
                  <a:rPr lang="en-US" sz="1200"/>
                  <a:t>Number of elements</a:t>
                </a:r>
              </a:p>
            </c:rich>
          </c:tx>
          <c:layout/>
          <c:overlay val="0"/>
        </c:title>
        <c:numFmt formatCode="General" sourceLinked="1"/>
        <c:majorTickMark val="out"/>
        <c:minorTickMark val="none"/>
        <c:tickLblPos val="nextTo"/>
        <c:txPr>
          <a:bodyPr/>
          <a:lstStyle/>
          <a:p>
            <a:pPr>
              <a:defRPr sz="1200"/>
            </a:pPr>
            <a:endParaRPr lang="en-US"/>
          </a:p>
        </c:txPr>
        <c:crossAx val="67918592"/>
        <c:crosses val="autoZero"/>
        <c:crossBetween val="midCat"/>
      </c:valAx>
      <c:valAx>
        <c:axId val="67918592"/>
        <c:scaling>
          <c:logBase val="10"/>
          <c:orientation val="minMax"/>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67918016"/>
        <c:crosses val="autoZero"/>
        <c:crossBetween val="midCat"/>
      </c:valAx>
    </c:plotArea>
    <c:legend>
      <c:legendPos val="r"/>
      <c:layout>
        <c:manualLayout>
          <c:xMode val="edge"/>
          <c:yMode val="edge"/>
          <c:x val="0.66416574572915232"/>
          <c:y val="4.7811719318217753E-2"/>
          <c:w val="0.22764711976792376"/>
          <c:h val="0.18148499509850424"/>
        </c:manualLayout>
      </c:layout>
      <c:overlay val="0"/>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332055555555555"/>
          <c:y val="0.33279590051243596"/>
          <c:w val="0.82592034188888219"/>
          <c:h val="0.61815913635795527"/>
        </c:manualLayout>
      </c:layout>
      <c:scatterChart>
        <c:scatterStyle val="lineMarker"/>
        <c:varyColors val="0"/>
        <c:ser>
          <c:idx val="1"/>
          <c:order val="0"/>
          <c:tx>
            <c:strRef>
              <c:f>stats!$A$5:$B$5</c:f>
              <c:strCache>
                <c:ptCount val="1"/>
                <c:pt idx="0">
                  <c:v>qsort CPU</c:v>
                </c:pt>
              </c:strCache>
            </c:strRef>
          </c:tx>
          <c:spPr>
            <a:ln w="19050">
              <a:prstDash val="sysDash"/>
            </a:ln>
          </c:spPr>
          <c:marker>
            <c:symbol val="none"/>
          </c:marker>
          <c:xVal>
            <c:numRef>
              <c:f>stats!$A$7:$A$127</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stats!$B$7:$B$127</c:f>
              <c:numCache>
                <c:formatCode>General</c:formatCode>
                <c:ptCount val="121"/>
                <c:pt idx="0">
                  <c:v>0</c:v>
                </c:pt>
                <c:pt idx="1">
                  <c:v>0</c:v>
                </c:pt>
                <c:pt idx="2">
                  <c:v>0</c:v>
                </c:pt>
                <c:pt idx="3">
                  <c:v>0</c:v>
                </c:pt>
                <c:pt idx="4">
                  <c:v>0</c:v>
                </c:pt>
                <c:pt idx="5">
                  <c:v>0</c:v>
                </c:pt>
                <c:pt idx="6">
                  <c:v>0</c:v>
                </c:pt>
                <c:pt idx="7">
                  <c:v>9.9999999999999995E-7</c:v>
                </c:pt>
                <c:pt idx="8">
                  <c:v>9.9999999999999995E-7</c:v>
                </c:pt>
                <c:pt idx="9">
                  <c:v>9.9999999999999995E-7</c:v>
                </c:pt>
                <c:pt idx="10">
                  <c:v>9.9999999999999995E-7</c:v>
                </c:pt>
                <c:pt idx="11">
                  <c:v>9.9999999999999995E-7</c:v>
                </c:pt>
                <c:pt idx="12">
                  <c:v>9.9999999999999995E-7</c:v>
                </c:pt>
                <c:pt idx="13">
                  <c:v>9.9999999999999995E-7</c:v>
                </c:pt>
                <c:pt idx="14">
                  <c:v>1.9999999999999999E-6</c:v>
                </c:pt>
                <c:pt idx="15">
                  <c:v>1.9999999999999999E-6</c:v>
                </c:pt>
                <c:pt idx="16">
                  <c:v>1.9999999999999999E-6</c:v>
                </c:pt>
                <c:pt idx="17">
                  <c:v>3.0000000000000001E-6</c:v>
                </c:pt>
                <c:pt idx="18">
                  <c:v>3.0000000000000001E-6</c:v>
                </c:pt>
                <c:pt idx="19">
                  <c:v>3.0000000000000001E-6</c:v>
                </c:pt>
                <c:pt idx="20">
                  <c:v>3.9999999999999998E-6</c:v>
                </c:pt>
                <c:pt idx="21">
                  <c:v>5.0000000000000004E-6</c:v>
                </c:pt>
                <c:pt idx="22">
                  <c:v>6.0000000000000002E-6</c:v>
                </c:pt>
                <c:pt idx="23">
                  <c:v>6.9999999999999999E-6</c:v>
                </c:pt>
                <c:pt idx="24">
                  <c:v>7.9999999999999996E-6</c:v>
                </c:pt>
                <c:pt idx="25">
                  <c:v>9.0000000000000002E-6</c:v>
                </c:pt>
                <c:pt idx="26">
                  <c:v>1.1E-5</c:v>
                </c:pt>
                <c:pt idx="27">
                  <c:v>1.2E-5</c:v>
                </c:pt>
                <c:pt idx="28">
                  <c:v>1.7E-5</c:v>
                </c:pt>
                <c:pt idx="29">
                  <c:v>1.8E-5</c:v>
                </c:pt>
                <c:pt idx="30">
                  <c:v>2.0000000000000002E-5</c:v>
                </c:pt>
                <c:pt idx="31">
                  <c:v>2.4000000000000001E-5</c:v>
                </c:pt>
                <c:pt idx="32">
                  <c:v>2.8E-5</c:v>
                </c:pt>
                <c:pt idx="33">
                  <c:v>3.3000000000000003E-5</c:v>
                </c:pt>
                <c:pt idx="34">
                  <c:v>3.8999999999999999E-5</c:v>
                </c:pt>
                <c:pt idx="35">
                  <c:v>5.8999999999999998E-5</c:v>
                </c:pt>
                <c:pt idx="36">
                  <c:v>5.3999999999999998E-5</c:v>
                </c:pt>
                <c:pt idx="37">
                  <c:v>6.2000000000000003E-5</c:v>
                </c:pt>
                <c:pt idx="38">
                  <c:v>7.1000000000000005E-5</c:v>
                </c:pt>
                <c:pt idx="39">
                  <c:v>8.2999999999999998E-5</c:v>
                </c:pt>
                <c:pt idx="40">
                  <c:v>9.7E-5</c:v>
                </c:pt>
                <c:pt idx="41">
                  <c:v>1.13E-4</c:v>
                </c:pt>
                <c:pt idx="42">
                  <c:v>1.3899999999999999E-4</c:v>
                </c:pt>
                <c:pt idx="43">
                  <c:v>1.5200000000000001E-4</c:v>
                </c:pt>
                <c:pt idx="44">
                  <c:v>1.8100000000000001E-4</c:v>
                </c:pt>
                <c:pt idx="45">
                  <c:v>2.12E-4</c:v>
                </c:pt>
                <c:pt idx="46">
                  <c:v>2.4699999999999999E-4</c:v>
                </c:pt>
                <c:pt idx="47">
                  <c:v>2.9399999999999999E-4</c:v>
                </c:pt>
                <c:pt idx="48">
                  <c:v>3.3E-4</c:v>
                </c:pt>
                <c:pt idx="49">
                  <c:v>3.8699999999999997E-4</c:v>
                </c:pt>
                <c:pt idx="50">
                  <c:v>4.5300000000000001E-4</c:v>
                </c:pt>
                <c:pt idx="51">
                  <c:v>5.2599999999999999E-4</c:v>
                </c:pt>
                <c:pt idx="52">
                  <c:v>6.2799999999999998E-4</c:v>
                </c:pt>
                <c:pt idx="53">
                  <c:v>7.0799999999999997E-4</c:v>
                </c:pt>
                <c:pt idx="54">
                  <c:v>8.3699999999999996E-4</c:v>
                </c:pt>
                <c:pt idx="55">
                  <c:v>9.68E-4</c:v>
                </c:pt>
                <c:pt idx="56">
                  <c:v>1.122E-3</c:v>
                </c:pt>
                <c:pt idx="57">
                  <c:v>1.3090000000000001E-3</c:v>
                </c:pt>
                <c:pt idx="58">
                  <c:v>1.547E-3</c:v>
                </c:pt>
                <c:pt idx="59">
                  <c:v>1.7949999999999999E-3</c:v>
                </c:pt>
                <c:pt idx="60">
                  <c:v>2.065E-3</c:v>
                </c:pt>
                <c:pt idx="61">
                  <c:v>2.4120000000000001E-3</c:v>
                </c:pt>
                <c:pt idx="62">
                  <c:v>2.8080000000000002E-3</c:v>
                </c:pt>
                <c:pt idx="63">
                  <c:v>3.2529999999999998E-3</c:v>
                </c:pt>
                <c:pt idx="64">
                  <c:v>3.7629999999999999E-3</c:v>
                </c:pt>
                <c:pt idx="65">
                  <c:v>4.3350000000000003E-3</c:v>
                </c:pt>
                <c:pt idx="66">
                  <c:v>5.091E-3</c:v>
                </c:pt>
                <c:pt idx="67">
                  <c:v>5.8890000000000001E-3</c:v>
                </c:pt>
                <c:pt idx="68">
                  <c:v>6.8659999999999997E-3</c:v>
                </c:pt>
                <c:pt idx="69">
                  <c:v>8.0169999999999998E-3</c:v>
                </c:pt>
                <c:pt idx="70">
                  <c:v>9.3860000000000002E-3</c:v>
                </c:pt>
                <c:pt idx="71">
                  <c:v>1.0741000000000001E-2</c:v>
                </c:pt>
                <c:pt idx="72">
                  <c:v>1.2518E-2</c:v>
                </c:pt>
                <c:pt idx="73">
                  <c:v>1.4548E-2</c:v>
                </c:pt>
                <c:pt idx="74">
                  <c:v>1.6844999999999999E-2</c:v>
                </c:pt>
                <c:pt idx="75">
                  <c:v>1.9439000000000001E-2</c:v>
                </c:pt>
                <c:pt idx="76">
                  <c:v>2.2609000000000001E-2</c:v>
                </c:pt>
                <c:pt idx="77">
                  <c:v>2.6218000000000002E-2</c:v>
                </c:pt>
                <c:pt idx="78">
                  <c:v>3.0467000000000001E-2</c:v>
                </c:pt>
                <c:pt idx="79">
                  <c:v>3.5268000000000001E-2</c:v>
                </c:pt>
                <c:pt idx="80">
                  <c:v>4.1241E-2</c:v>
                </c:pt>
                <c:pt idx="81">
                  <c:v>4.7567999999999999E-2</c:v>
                </c:pt>
                <c:pt idx="82">
                  <c:v>5.5173E-2</c:v>
                </c:pt>
                <c:pt idx="83">
                  <c:v>6.3884999999999997E-2</c:v>
                </c:pt>
                <c:pt idx="84">
                  <c:v>7.4106000000000005E-2</c:v>
                </c:pt>
                <c:pt idx="85">
                  <c:v>8.5889999999999994E-2</c:v>
                </c:pt>
                <c:pt idx="86">
                  <c:v>9.9689E-2</c:v>
                </c:pt>
                <c:pt idx="87">
                  <c:v>0.115393</c:v>
                </c:pt>
                <c:pt idx="88">
                  <c:v>0.13339200000000001</c:v>
                </c:pt>
                <c:pt idx="89">
                  <c:v>0.154866</c:v>
                </c:pt>
                <c:pt idx="90">
                  <c:v>0.17996699999999999</c:v>
                </c:pt>
                <c:pt idx="91">
                  <c:v>0.208093</c:v>
                </c:pt>
                <c:pt idx="92">
                  <c:v>0.24122299999999999</c:v>
                </c:pt>
                <c:pt idx="93">
                  <c:v>0.28266200000000002</c:v>
                </c:pt>
                <c:pt idx="94">
                  <c:v>0.32495499999999999</c:v>
                </c:pt>
                <c:pt idx="95">
                  <c:v>0.39516299999999999</c:v>
                </c:pt>
                <c:pt idx="96">
                  <c:v>0.44929599999999997</c:v>
                </c:pt>
                <c:pt idx="97">
                  <c:v>0.50538799999999995</c:v>
                </c:pt>
                <c:pt idx="98">
                  <c:v>0.59034200000000003</c:v>
                </c:pt>
                <c:pt idx="99">
                  <c:v>0.67951799999999996</c:v>
                </c:pt>
                <c:pt idx="100">
                  <c:v>0.78828500000000001</c:v>
                </c:pt>
                <c:pt idx="101">
                  <c:v>0.924821</c:v>
                </c:pt>
                <c:pt idx="102">
                  <c:v>1.05715</c:v>
                </c:pt>
                <c:pt idx="103">
                  <c:v>1.248297</c:v>
                </c:pt>
                <c:pt idx="104">
                  <c:v>1.412242</c:v>
                </c:pt>
                <c:pt idx="105">
                  <c:v>1.6396790000000001</c:v>
                </c:pt>
                <c:pt idx="106">
                  <c:v>1.916361</c:v>
                </c:pt>
                <c:pt idx="107">
                  <c:v>2.207395</c:v>
                </c:pt>
                <c:pt idx="108">
                  <c:v>2.564956</c:v>
                </c:pt>
                <c:pt idx="109">
                  <c:v>2.9411019999999999</c:v>
                </c:pt>
                <c:pt idx="110">
                  <c:v>3.4486089999999998</c:v>
                </c:pt>
                <c:pt idx="111">
                  <c:v>3.950361</c:v>
                </c:pt>
                <c:pt idx="112">
                  <c:v>4.582859</c:v>
                </c:pt>
                <c:pt idx="113">
                  <c:v>5.2841189999999996</c:v>
                </c:pt>
                <c:pt idx="114">
                  <c:v>6.1275069999999996</c:v>
                </c:pt>
                <c:pt idx="115">
                  <c:v>7.0926090000000004</c:v>
                </c:pt>
                <c:pt idx="116">
                  <c:v>8.2400970000000004</c:v>
                </c:pt>
                <c:pt idx="117">
                  <c:v>9.4904340000000005</c:v>
                </c:pt>
                <c:pt idx="118">
                  <c:v>11.031487</c:v>
                </c:pt>
                <c:pt idx="119">
                  <c:v>12.689959999999999</c:v>
                </c:pt>
                <c:pt idx="120">
                  <c:v>14.746326</c:v>
                </c:pt>
              </c:numCache>
            </c:numRef>
          </c:yVal>
          <c:smooth val="0"/>
        </c:ser>
        <c:ser>
          <c:idx val="2"/>
          <c:order val="1"/>
          <c:tx>
            <c:strRef>
              <c:f>stats!$A$129:$B$129</c:f>
              <c:strCache>
                <c:ptCount val="1"/>
                <c:pt idx="0">
                  <c:v>std::sort CPU</c:v>
                </c:pt>
              </c:strCache>
            </c:strRef>
          </c:tx>
          <c:spPr>
            <a:ln w="19050">
              <a:prstDash val="sysDash"/>
            </a:ln>
          </c:spPr>
          <c:marker>
            <c:symbol val="none"/>
          </c:marker>
          <c:xVal>
            <c:numRef>
              <c:f>stats!$A$131:$A$251</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stats!$B$131:$B$251</c:f>
              <c:numCache>
                <c:formatCode>General</c:formatCode>
                <c:ptCount val="121"/>
                <c:pt idx="0">
                  <c:v>0</c:v>
                </c:pt>
                <c:pt idx="1">
                  <c:v>0</c:v>
                </c:pt>
                <c:pt idx="2">
                  <c:v>0</c:v>
                </c:pt>
                <c:pt idx="3">
                  <c:v>0</c:v>
                </c:pt>
                <c:pt idx="4">
                  <c:v>0</c:v>
                </c:pt>
                <c:pt idx="5">
                  <c:v>0</c:v>
                </c:pt>
                <c:pt idx="6">
                  <c:v>0</c:v>
                </c:pt>
                <c:pt idx="7">
                  <c:v>0</c:v>
                </c:pt>
                <c:pt idx="8">
                  <c:v>0</c:v>
                </c:pt>
                <c:pt idx="9">
                  <c:v>0</c:v>
                </c:pt>
                <c:pt idx="10">
                  <c:v>0</c:v>
                </c:pt>
                <c:pt idx="11">
                  <c:v>0</c:v>
                </c:pt>
                <c:pt idx="12">
                  <c:v>0</c:v>
                </c:pt>
                <c:pt idx="13">
                  <c:v>9.9999999999999995E-7</c:v>
                </c:pt>
                <c:pt idx="14">
                  <c:v>9.9999999999999995E-7</c:v>
                </c:pt>
                <c:pt idx="15">
                  <c:v>9.9999999999999995E-7</c:v>
                </c:pt>
                <c:pt idx="16">
                  <c:v>1.9999999999999999E-6</c:v>
                </c:pt>
                <c:pt idx="17">
                  <c:v>3.0000000000000001E-6</c:v>
                </c:pt>
                <c:pt idx="18">
                  <c:v>3.0000000000000001E-6</c:v>
                </c:pt>
                <c:pt idx="19">
                  <c:v>9.9999999999999995E-7</c:v>
                </c:pt>
                <c:pt idx="20">
                  <c:v>3.9999999999999998E-6</c:v>
                </c:pt>
                <c:pt idx="21">
                  <c:v>3.9999999999999998E-6</c:v>
                </c:pt>
                <c:pt idx="22">
                  <c:v>6.0000000000000002E-6</c:v>
                </c:pt>
                <c:pt idx="23">
                  <c:v>3.0000000000000001E-6</c:v>
                </c:pt>
                <c:pt idx="24">
                  <c:v>6.9999999999999999E-6</c:v>
                </c:pt>
                <c:pt idx="25">
                  <c:v>9.0000000000000002E-6</c:v>
                </c:pt>
                <c:pt idx="26">
                  <c:v>1.1E-5</c:v>
                </c:pt>
                <c:pt idx="27">
                  <c:v>5.0000000000000004E-6</c:v>
                </c:pt>
                <c:pt idx="28">
                  <c:v>1.5999999999999999E-5</c:v>
                </c:pt>
                <c:pt idx="29">
                  <c:v>7.9999999999999996E-6</c:v>
                </c:pt>
                <c:pt idx="30">
                  <c:v>2.3E-5</c:v>
                </c:pt>
                <c:pt idx="31">
                  <c:v>2.8E-5</c:v>
                </c:pt>
                <c:pt idx="32">
                  <c:v>2.5999999999999998E-5</c:v>
                </c:pt>
                <c:pt idx="33">
                  <c:v>2.0999999999999999E-5</c:v>
                </c:pt>
                <c:pt idx="34">
                  <c:v>3.3000000000000003E-5</c:v>
                </c:pt>
                <c:pt idx="35">
                  <c:v>2.1999999999999999E-5</c:v>
                </c:pt>
                <c:pt idx="36">
                  <c:v>4.6E-5</c:v>
                </c:pt>
                <c:pt idx="37">
                  <c:v>4.8999999999999998E-5</c:v>
                </c:pt>
                <c:pt idx="38">
                  <c:v>3.4999999999999997E-5</c:v>
                </c:pt>
                <c:pt idx="39">
                  <c:v>5.8999999999999998E-5</c:v>
                </c:pt>
                <c:pt idx="40">
                  <c:v>6.6000000000000005E-5</c:v>
                </c:pt>
                <c:pt idx="41">
                  <c:v>7.8999999999999996E-5</c:v>
                </c:pt>
                <c:pt idx="42">
                  <c:v>8.2999999999999998E-5</c:v>
                </c:pt>
                <c:pt idx="43">
                  <c:v>9.3999999999999994E-5</c:v>
                </c:pt>
                <c:pt idx="44">
                  <c:v>1.06E-4</c:v>
                </c:pt>
                <c:pt idx="45">
                  <c:v>1.26E-4</c:v>
                </c:pt>
                <c:pt idx="46">
                  <c:v>2.2000000000000001E-4</c:v>
                </c:pt>
                <c:pt idx="47">
                  <c:v>1.6200000000000001E-4</c:v>
                </c:pt>
                <c:pt idx="48">
                  <c:v>1.8699999999999999E-4</c:v>
                </c:pt>
                <c:pt idx="49">
                  <c:v>2.1000000000000001E-4</c:v>
                </c:pt>
                <c:pt idx="50">
                  <c:v>2.4800000000000001E-4</c:v>
                </c:pt>
                <c:pt idx="51">
                  <c:v>2.8200000000000002E-4</c:v>
                </c:pt>
                <c:pt idx="52">
                  <c:v>3.3199999999999999E-4</c:v>
                </c:pt>
                <c:pt idx="53">
                  <c:v>3.97E-4</c:v>
                </c:pt>
                <c:pt idx="54">
                  <c:v>4.4799999999999999E-4</c:v>
                </c:pt>
                <c:pt idx="55">
                  <c:v>5.3899999999999998E-4</c:v>
                </c:pt>
                <c:pt idx="56">
                  <c:v>6.2399999999999999E-4</c:v>
                </c:pt>
                <c:pt idx="57">
                  <c:v>7.18E-4</c:v>
                </c:pt>
                <c:pt idx="58">
                  <c:v>9.68E-4</c:v>
                </c:pt>
                <c:pt idx="59">
                  <c:v>1.0950000000000001E-3</c:v>
                </c:pt>
                <c:pt idx="60">
                  <c:v>1.227E-3</c:v>
                </c:pt>
                <c:pt idx="61">
                  <c:v>1.4660000000000001E-3</c:v>
                </c:pt>
                <c:pt idx="62">
                  <c:v>1.552E-3</c:v>
                </c:pt>
                <c:pt idx="63">
                  <c:v>1.7960000000000001E-3</c:v>
                </c:pt>
                <c:pt idx="64">
                  <c:v>2.173E-3</c:v>
                </c:pt>
                <c:pt idx="65">
                  <c:v>2.47E-3</c:v>
                </c:pt>
                <c:pt idx="66">
                  <c:v>2.9559999999999999E-3</c:v>
                </c:pt>
                <c:pt idx="67">
                  <c:v>3.3349999999999999E-3</c:v>
                </c:pt>
                <c:pt idx="68">
                  <c:v>3.9179999999999996E-3</c:v>
                </c:pt>
                <c:pt idx="69">
                  <c:v>4.5529999999999998E-3</c:v>
                </c:pt>
                <c:pt idx="70">
                  <c:v>5.2919999999999998E-3</c:v>
                </c:pt>
                <c:pt idx="71">
                  <c:v>6.1190000000000003E-3</c:v>
                </c:pt>
                <c:pt idx="72">
                  <c:v>7.2090000000000001E-3</c:v>
                </c:pt>
                <c:pt idx="73">
                  <c:v>8.3029999999999996E-3</c:v>
                </c:pt>
                <c:pt idx="74">
                  <c:v>9.6240000000000006E-3</c:v>
                </c:pt>
                <c:pt idx="75">
                  <c:v>1.1285999999999999E-2</c:v>
                </c:pt>
                <c:pt idx="76">
                  <c:v>1.3087E-2</c:v>
                </c:pt>
                <c:pt idx="77">
                  <c:v>1.5261E-2</c:v>
                </c:pt>
                <c:pt idx="78">
                  <c:v>1.7679E-2</c:v>
                </c:pt>
                <c:pt idx="79">
                  <c:v>2.0791E-2</c:v>
                </c:pt>
                <c:pt idx="80">
                  <c:v>2.3949000000000002E-2</c:v>
                </c:pt>
                <c:pt idx="81">
                  <c:v>2.7649E-2</c:v>
                </c:pt>
                <c:pt idx="82">
                  <c:v>3.2189000000000002E-2</c:v>
                </c:pt>
                <c:pt idx="83">
                  <c:v>3.7435999999999997E-2</c:v>
                </c:pt>
                <c:pt idx="84">
                  <c:v>4.3540000000000002E-2</c:v>
                </c:pt>
                <c:pt idx="85">
                  <c:v>5.0297000000000001E-2</c:v>
                </c:pt>
                <c:pt idx="86">
                  <c:v>5.8618999999999997E-2</c:v>
                </c:pt>
                <c:pt idx="87">
                  <c:v>6.7960000000000007E-2</c:v>
                </c:pt>
                <c:pt idx="88">
                  <c:v>7.8963000000000005E-2</c:v>
                </c:pt>
                <c:pt idx="89">
                  <c:v>0.119348</c:v>
                </c:pt>
                <c:pt idx="90">
                  <c:v>0.11402900000000001</c:v>
                </c:pt>
                <c:pt idx="91">
                  <c:v>0.13658699999999999</c:v>
                </c:pt>
                <c:pt idx="92">
                  <c:v>0.144205</c:v>
                </c:pt>
                <c:pt idx="93">
                  <c:v>0.17548900000000001</c:v>
                </c:pt>
                <c:pt idx="94">
                  <c:v>0.193243</c:v>
                </c:pt>
                <c:pt idx="95">
                  <c:v>0.22385099999999999</c:v>
                </c:pt>
                <c:pt idx="96">
                  <c:v>0.26118999999999998</c:v>
                </c:pt>
                <c:pt idx="97">
                  <c:v>0.30237399999999998</c:v>
                </c:pt>
                <c:pt idx="98">
                  <c:v>0.349244</c:v>
                </c:pt>
                <c:pt idx="99">
                  <c:v>0.40915800000000002</c:v>
                </c:pt>
                <c:pt idx="100">
                  <c:v>0.47089300000000001</c:v>
                </c:pt>
                <c:pt idx="101">
                  <c:v>0.55487200000000003</c:v>
                </c:pt>
                <c:pt idx="102">
                  <c:v>0.63456500000000005</c:v>
                </c:pt>
                <c:pt idx="103">
                  <c:v>0.73618399999999995</c:v>
                </c:pt>
                <c:pt idx="104">
                  <c:v>0.85467800000000005</c:v>
                </c:pt>
                <c:pt idx="105">
                  <c:v>1.0263530000000001</c:v>
                </c:pt>
                <c:pt idx="106">
                  <c:v>1.149167</c:v>
                </c:pt>
                <c:pt idx="107">
                  <c:v>1.3320259999999999</c:v>
                </c:pt>
                <c:pt idx="108">
                  <c:v>1.551058</c:v>
                </c:pt>
                <c:pt idx="109">
                  <c:v>1.8090889999999999</c:v>
                </c:pt>
                <c:pt idx="110">
                  <c:v>2.073553</c:v>
                </c:pt>
                <c:pt idx="111">
                  <c:v>2.3950260000000001</c:v>
                </c:pt>
                <c:pt idx="112">
                  <c:v>2.8171840000000001</c:v>
                </c:pt>
                <c:pt idx="113">
                  <c:v>3.2248220000000001</c:v>
                </c:pt>
                <c:pt idx="114">
                  <c:v>3.7363599999999999</c:v>
                </c:pt>
                <c:pt idx="115">
                  <c:v>4.3347259999999999</c:v>
                </c:pt>
                <c:pt idx="116">
                  <c:v>5.014246</c:v>
                </c:pt>
                <c:pt idx="117">
                  <c:v>5.8254630000000001</c:v>
                </c:pt>
                <c:pt idx="118">
                  <c:v>6.7044860000000002</c:v>
                </c:pt>
                <c:pt idx="119">
                  <c:v>7.7929389999999996</c:v>
                </c:pt>
                <c:pt idx="120">
                  <c:v>9.0392010000000003</c:v>
                </c:pt>
              </c:numCache>
            </c:numRef>
          </c:yVal>
          <c:smooth val="0"/>
        </c:ser>
        <c:ser>
          <c:idx val="5"/>
          <c:order val="2"/>
          <c:tx>
            <c:strRef>
              <c:f>stats!$A$253:$B$253</c:f>
              <c:strCache>
                <c:ptCount val="1"/>
                <c:pt idx="0">
                  <c:v>Radix sort CPU</c:v>
                </c:pt>
              </c:strCache>
            </c:strRef>
          </c:tx>
          <c:spPr>
            <a:ln w="19050">
              <a:prstDash val="sysDash"/>
            </a:ln>
          </c:spPr>
          <c:marker>
            <c:symbol val="none"/>
          </c:marker>
          <c:xVal>
            <c:numRef>
              <c:f>stats!$A$255:$A$375</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stats!$B$255:$B$375</c:f>
              <c:numCache>
                <c:formatCode>General</c:formatCode>
                <c:ptCount val="121"/>
                <c:pt idx="0">
                  <c:v>5.7799999999999995E-4</c:v>
                </c:pt>
                <c:pt idx="1">
                  <c:v>5.5999999999999995E-4</c:v>
                </c:pt>
                <c:pt idx="2">
                  <c:v>5.2700000000000002E-4</c:v>
                </c:pt>
                <c:pt idx="3">
                  <c:v>5.4799999999999998E-4</c:v>
                </c:pt>
                <c:pt idx="4">
                  <c:v>5.5000000000000003E-4</c:v>
                </c:pt>
                <c:pt idx="5">
                  <c:v>5.2899999999999996E-4</c:v>
                </c:pt>
                <c:pt idx="6">
                  <c:v>5.7399999999999997E-4</c:v>
                </c:pt>
                <c:pt idx="7">
                  <c:v>5.53E-4</c:v>
                </c:pt>
                <c:pt idx="8">
                  <c:v>5.2400000000000005E-4</c:v>
                </c:pt>
                <c:pt idx="9">
                  <c:v>5.5500000000000005E-4</c:v>
                </c:pt>
                <c:pt idx="10">
                  <c:v>6.02E-4</c:v>
                </c:pt>
                <c:pt idx="11">
                  <c:v>6.0999999999999997E-4</c:v>
                </c:pt>
                <c:pt idx="12">
                  <c:v>5.7399999999999997E-4</c:v>
                </c:pt>
                <c:pt idx="13">
                  <c:v>5.3300000000000005E-4</c:v>
                </c:pt>
                <c:pt idx="14">
                  <c:v>5.8799999999999998E-4</c:v>
                </c:pt>
                <c:pt idx="15">
                  <c:v>5.4799999999999998E-4</c:v>
                </c:pt>
                <c:pt idx="16">
                  <c:v>6.29E-4</c:v>
                </c:pt>
                <c:pt idx="17">
                  <c:v>6.1700000000000004E-4</c:v>
                </c:pt>
                <c:pt idx="18">
                  <c:v>5.5999999999999995E-4</c:v>
                </c:pt>
                <c:pt idx="19">
                  <c:v>5.8E-4</c:v>
                </c:pt>
                <c:pt idx="20">
                  <c:v>6.4899999999999995E-4</c:v>
                </c:pt>
                <c:pt idx="21">
                  <c:v>5.6400000000000005E-4</c:v>
                </c:pt>
                <c:pt idx="22">
                  <c:v>5.8699999999999996E-4</c:v>
                </c:pt>
                <c:pt idx="23">
                  <c:v>6.1899999999999998E-4</c:v>
                </c:pt>
                <c:pt idx="24">
                  <c:v>5.3600000000000002E-4</c:v>
                </c:pt>
                <c:pt idx="25">
                  <c:v>5.6800000000000004E-4</c:v>
                </c:pt>
                <c:pt idx="26">
                  <c:v>6.1899999999999998E-4</c:v>
                </c:pt>
                <c:pt idx="27">
                  <c:v>5.6499999999999996E-4</c:v>
                </c:pt>
                <c:pt idx="28">
                  <c:v>5.7499999999999999E-4</c:v>
                </c:pt>
                <c:pt idx="29">
                  <c:v>5.6599999999999999E-4</c:v>
                </c:pt>
                <c:pt idx="30">
                  <c:v>5.4799999999999998E-4</c:v>
                </c:pt>
                <c:pt idx="31">
                  <c:v>6.11E-4</c:v>
                </c:pt>
                <c:pt idx="32">
                  <c:v>6.1899999999999998E-4</c:v>
                </c:pt>
                <c:pt idx="33">
                  <c:v>5.4299999999999997E-4</c:v>
                </c:pt>
                <c:pt idx="34">
                  <c:v>5.8799999999999998E-4</c:v>
                </c:pt>
                <c:pt idx="35">
                  <c:v>6.8900000000000005E-4</c:v>
                </c:pt>
                <c:pt idx="36">
                  <c:v>5.4600000000000004E-4</c:v>
                </c:pt>
                <c:pt idx="37">
                  <c:v>5.7799999999999995E-4</c:v>
                </c:pt>
                <c:pt idx="38">
                  <c:v>5.9599999999999996E-4</c:v>
                </c:pt>
                <c:pt idx="39">
                  <c:v>5.7200000000000003E-4</c:v>
                </c:pt>
                <c:pt idx="40">
                  <c:v>5.5599999999999996E-4</c:v>
                </c:pt>
                <c:pt idx="41">
                  <c:v>5.9000000000000003E-4</c:v>
                </c:pt>
                <c:pt idx="42">
                  <c:v>5.3799999999999996E-4</c:v>
                </c:pt>
                <c:pt idx="43">
                  <c:v>5.4600000000000004E-4</c:v>
                </c:pt>
                <c:pt idx="44">
                  <c:v>6.0300000000000002E-4</c:v>
                </c:pt>
                <c:pt idx="45">
                  <c:v>6.3699999999999998E-4</c:v>
                </c:pt>
                <c:pt idx="46">
                  <c:v>5.8100000000000003E-4</c:v>
                </c:pt>
                <c:pt idx="47">
                  <c:v>6.3100000000000005E-4</c:v>
                </c:pt>
                <c:pt idx="48">
                  <c:v>5.6300000000000002E-4</c:v>
                </c:pt>
                <c:pt idx="49">
                  <c:v>6.0300000000000002E-4</c:v>
                </c:pt>
                <c:pt idx="50">
                  <c:v>7.6900000000000004E-4</c:v>
                </c:pt>
                <c:pt idx="51">
                  <c:v>6.3299999999999999E-4</c:v>
                </c:pt>
                <c:pt idx="52">
                  <c:v>6.1700000000000004E-4</c:v>
                </c:pt>
                <c:pt idx="53">
                  <c:v>6.3100000000000005E-4</c:v>
                </c:pt>
                <c:pt idx="54">
                  <c:v>6.1700000000000004E-4</c:v>
                </c:pt>
                <c:pt idx="55">
                  <c:v>6.3500000000000004E-4</c:v>
                </c:pt>
                <c:pt idx="56">
                  <c:v>6.4800000000000003E-4</c:v>
                </c:pt>
                <c:pt idx="57">
                  <c:v>6.2699999999999995E-4</c:v>
                </c:pt>
                <c:pt idx="58">
                  <c:v>6.4899999999999995E-4</c:v>
                </c:pt>
                <c:pt idx="59">
                  <c:v>6.78E-4</c:v>
                </c:pt>
                <c:pt idx="60">
                  <c:v>6.9099999999999999E-4</c:v>
                </c:pt>
                <c:pt idx="61">
                  <c:v>6.9300000000000004E-4</c:v>
                </c:pt>
                <c:pt idx="62">
                  <c:v>7.6499999999999995E-4</c:v>
                </c:pt>
                <c:pt idx="63">
                  <c:v>7.7300000000000003E-4</c:v>
                </c:pt>
                <c:pt idx="64">
                  <c:v>7.8100000000000001E-4</c:v>
                </c:pt>
                <c:pt idx="65">
                  <c:v>8.1400000000000005E-4</c:v>
                </c:pt>
                <c:pt idx="66">
                  <c:v>8.6700000000000004E-4</c:v>
                </c:pt>
                <c:pt idx="67">
                  <c:v>8.9300000000000002E-4</c:v>
                </c:pt>
                <c:pt idx="68">
                  <c:v>9.7400000000000004E-4</c:v>
                </c:pt>
                <c:pt idx="69">
                  <c:v>1.041E-3</c:v>
                </c:pt>
                <c:pt idx="70">
                  <c:v>1.155E-3</c:v>
                </c:pt>
                <c:pt idx="71">
                  <c:v>1.255E-3</c:v>
                </c:pt>
                <c:pt idx="72">
                  <c:v>1.436E-3</c:v>
                </c:pt>
                <c:pt idx="73">
                  <c:v>1.539E-3</c:v>
                </c:pt>
                <c:pt idx="74">
                  <c:v>1.7520000000000001E-3</c:v>
                </c:pt>
                <c:pt idx="75">
                  <c:v>1.9889999999999999E-3</c:v>
                </c:pt>
                <c:pt idx="76">
                  <c:v>2.2039999999999998E-3</c:v>
                </c:pt>
                <c:pt idx="77">
                  <c:v>2.7399999999999998E-3</c:v>
                </c:pt>
                <c:pt idx="78">
                  <c:v>2.8210000000000002E-3</c:v>
                </c:pt>
                <c:pt idx="79">
                  <c:v>2.7130000000000001E-3</c:v>
                </c:pt>
                <c:pt idx="80">
                  <c:v>3.614E-3</c:v>
                </c:pt>
                <c:pt idx="81">
                  <c:v>4.104E-3</c:v>
                </c:pt>
                <c:pt idx="82">
                  <c:v>4.6940000000000003E-3</c:v>
                </c:pt>
                <c:pt idx="83">
                  <c:v>5.2890000000000003E-3</c:v>
                </c:pt>
                <c:pt idx="84">
                  <c:v>6.1409999999999998E-3</c:v>
                </c:pt>
                <c:pt idx="85">
                  <c:v>7.1910000000000003E-3</c:v>
                </c:pt>
                <c:pt idx="86">
                  <c:v>8.1759999999999992E-3</c:v>
                </c:pt>
                <c:pt idx="87">
                  <c:v>9.3950000000000006E-3</c:v>
                </c:pt>
                <c:pt idx="88">
                  <c:v>1.0668E-2</c:v>
                </c:pt>
                <c:pt idx="89">
                  <c:v>1.2177E-2</c:v>
                </c:pt>
                <c:pt idx="90">
                  <c:v>1.4237E-2</c:v>
                </c:pt>
                <c:pt idx="91">
                  <c:v>1.6032999999999999E-2</c:v>
                </c:pt>
                <c:pt idx="92">
                  <c:v>2.1826999999999999E-2</c:v>
                </c:pt>
                <c:pt idx="93">
                  <c:v>2.1493999999999999E-2</c:v>
                </c:pt>
                <c:pt idx="94">
                  <c:v>2.4208E-2</c:v>
                </c:pt>
                <c:pt idx="95">
                  <c:v>2.7564999999999999E-2</c:v>
                </c:pt>
                <c:pt idx="96">
                  <c:v>3.1628999999999997E-2</c:v>
                </c:pt>
                <c:pt idx="97">
                  <c:v>3.6727000000000003E-2</c:v>
                </c:pt>
                <c:pt idx="98">
                  <c:v>4.1807999999999998E-2</c:v>
                </c:pt>
                <c:pt idx="99">
                  <c:v>4.8459000000000002E-2</c:v>
                </c:pt>
                <c:pt idx="100">
                  <c:v>5.4550000000000001E-2</c:v>
                </c:pt>
                <c:pt idx="101">
                  <c:v>6.2994999999999995E-2</c:v>
                </c:pt>
                <c:pt idx="102">
                  <c:v>7.2902999999999996E-2</c:v>
                </c:pt>
                <c:pt idx="103">
                  <c:v>8.3049999999999999E-2</c:v>
                </c:pt>
                <c:pt idx="104">
                  <c:v>9.5651E-2</c:v>
                </c:pt>
                <c:pt idx="105">
                  <c:v>0.10893600000000001</c:v>
                </c:pt>
                <c:pt idx="106">
                  <c:v>0.125083</c:v>
                </c:pt>
                <c:pt idx="107">
                  <c:v>0.14440600000000001</c:v>
                </c:pt>
                <c:pt idx="108">
                  <c:v>0.16637299999999999</c:v>
                </c:pt>
                <c:pt idx="109">
                  <c:v>0.19142400000000001</c:v>
                </c:pt>
                <c:pt idx="110">
                  <c:v>0.219751</c:v>
                </c:pt>
                <c:pt idx="111">
                  <c:v>0.251531</c:v>
                </c:pt>
                <c:pt idx="112">
                  <c:v>0.28958099999999998</c:v>
                </c:pt>
                <c:pt idx="113">
                  <c:v>0.33216000000000001</c:v>
                </c:pt>
                <c:pt idx="114">
                  <c:v>0.38455299999999998</c:v>
                </c:pt>
                <c:pt idx="115">
                  <c:v>0.44852900000000001</c:v>
                </c:pt>
                <c:pt idx="116">
                  <c:v>0.50617599999999996</c:v>
                </c:pt>
                <c:pt idx="117">
                  <c:v>0.58214900000000003</c:v>
                </c:pt>
                <c:pt idx="118">
                  <c:v>0.67033200000000004</c:v>
                </c:pt>
                <c:pt idx="119">
                  <c:v>0.77732599999999996</c:v>
                </c:pt>
                <c:pt idx="120">
                  <c:v>0.883718</c:v>
                </c:pt>
              </c:numCache>
            </c:numRef>
          </c:yVal>
          <c:smooth val="0"/>
        </c:ser>
        <c:ser>
          <c:idx val="3"/>
          <c:order val="3"/>
          <c:tx>
            <c:strRef>
              <c:f>stats!$A$377:$B$377</c:f>
              <c:strCache>
                <c:ptCount val="1"/>
                <c:pt idx="0">
                  <c:v>Bitonic sort GPU</c:v>
                </c:pt>
              </c:strCache>
            </c:strRef>
          </c:tx>
          <c:spPr>
            <a:ln w="19050"/>
          </c:spPr>
          <c:marker>
            <c:symbol val="none"/>
          </c:marker>
          <c:xVal>
            <c:numRef>
              <c:f>stats!$A$380:$A$500</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stats!$I$380:$I$500</c:f>
              <c:numCache>
                <c:formatCode>General</c:formatCode>
                <c:ptCount val="121"/>
                <c:pt idx="0">
                  <c:v>1.225E-3</c:v>
                </c:pt>
                <c:pt idx="1">
                  <c:v>8.5499999999999997E-4</c:v>
                </c:pt>
                <c:pt idx="2">
                  <c:v>1.5E-3</c:v>
                </c:pt>
                <c:pt idx="3">
                  <c:v>7.8600000000000002E-4</c:v>
                </c:pt>
                <c:pt idx="4">
                  <c:v>1.6969999999999999E-3</c:v>
                </c:pt>
                <c:pt idx="5">
                  <c:v>1.2880000000000001E-3</c:v>
                </c:pt>
                <c:pt idx="6">
                  <c:v>1.9870000000000001E-3</c:v>
                </c:pt>
                <c:pt idx="7">
                  <c:v>1.4120000000000001E-3</c:v>
                </c:pt>
                <c:pt idx="8">
                  <c:v>1.897E-3</c:v>
                </c:pt>
                <c:pt idx="9">
                  <c:v>7.7399999999999995E-4</c:v>
                </c:pt>
                <c:pt idx="10">
                  <c:v>1.5690000000000001E-3</c:v>
                </c:pt>
                <c:pt idx="11">
                  <c:v>8.8400000000000002E-4</c:v>
                </c:pt>
                <c:pt idx="12">
                  <c:v>1.9239999999999999E-3</c:v>
                </c:pt>
                <c:pt idx="13">
                  <c:v>8.4199999999999998E-4</c:v>
                </c:pt>
                <c:pt idx="14">
                  <c:v>1.565E-3</c:v>
                </c:pt>
                <c:pt idx="15">
                  <c:v>7.0299999999999996E-4</c:v>
                </c:pt>
                <c:pt idx="16">
                  <c:v>1.9599999999999999E-3</c:v>
                </c:pt>
                <c:pt idx="17">
                  <c:v>1.4270000000000001E-3</c:v>
                </c:pt>
                <c:pt idx="18">
                  <c:v>2.14E-3</c:v>
                </c:pt>
                <c:pt idx="19">
                  <c:v>1.477E-3</c:v>
                </c:pt>
                <c:pt idx="20">
                  <c:v>1.7899999999999999E-3</c:v>
                </c:pt>
                <c:pt idx="21">
                  <c:v>1.0499999999999999E-3</c:v>
                </c:pt>
                <c:pt idx="22">
                  <c:v>2.016E-3</c:v>
                </c:pt>
                <c:pt idx="23">
                  <c:v>1.194E-3</c:v>
                </c:pt>
                <c:pt idx="24">
                  <c:v>2.0539999999999998E-3</c:v>
                </c:pt>
                <c:pt idx="25">
                  <c:v>1.619E-3</c:v>
                </c:pt>
                <c:pt idx="26">
                  <c:v>2.686E-3</c:v>
                </c:pt>
                <c:pt idx="27">
                  <c:v>2.4610000000000001E-3</c:v>
                </c:pt>
                <c:pt idx="28">
                  <c:v>2.1280000000000001E-3</c:v>
                </c:pt>
                <c:pt idx="29">
                  <c:v>1.588E-3</c:v>
                </c:pt>
                <c:pt idx="30">
                  <c:v>1.8890000000000001E-3</c:v>
                </c:pt>
                <c:pt idx="31">
                  <c:v>1.908E-3</c:v>
                </c:pt>
                <c:pt idx="32">
                  <c:v>2.4459999999999998E-3</c:v>
                </c:pt>
                <c:pt idx="33">
                  <c:v>1.8600000000000001E-3</c:v>
                </c:pt>
                <c:pt idx="34">
                  <c:v>2.5119999999999999E-3</c:v>
                </c:pt>
                <c:pt idx="35">
                  <c:v>1.7030000000000001E-3</c:v>
                </c:pt>
                <c:pt idx="36">
                  <c:v>2.5969999999999999E-3</c:v>
                </c:pt>
                <c:pt idx="37">
                  <c:v>1.225E-3</c:v>
                </c:pt>
                <c:pt idx="38">
                  <c:v>2.0869999999999999E-3</c:v>
                </c:pt>
                <c:pt idx="39">
                  <c:v>1.317E-3</c:v>
                </c:pt>
                <c:pt idx="40">
                  <c:v>2.1429999999999999E-3</c:v>
                </c:pt>
                <c:pt idx="41">
                  <c:v>1.905E-3</c:v>
                </c:pt>
                <c:pt idx="42">
                  <c:v>2.3770000000000002E-3</c:v>
                </c:pt>
                <c:pt idx="43">
                  <c:v>1.3179999999999999E-3</c:v>
                </c:pt>
                <c:pt idx="44">
                  <c:v>2.3040000000000001E-3</c:v>
                </c:pt>
                <c:pt idx="45">
                  <c:v>1.122E-3</c:v>
                </c:pt>
                <c:pt idx="46">
                  <c:v>2.4750000000000002E-3</c:v>
                </c:pt>
                <c:pt idx="47">
                  <c:v>1.606E-3</c:v>
                </c:pt>
                <c:pt idx="48">
                  <c:v>2.3969999999999998E-3</c:v>
                </c:pt>
                <c:pt idx="49">
                  <c:v>1.653E-3</c:v>
                </c:pt>
                <c:pt idx="50">
                  <c:v>1.9910000000000001E-3</c:v>
                </c:pt>
                <c:pt idx="51">
                  <c:v>1.6559999999999999E-3</c:v>
                </c:pt>
                <c:pt idx="52">
                  <c:v>2.0249999999999999E-3</c:v>
                </c:pt>
                <c:pt idx="53">
                  <c:v>1.7930000000000001E-3</c:v>
                </c:pt>
                <c:pt idx="54">
                  <c:v>2.036E-3</c:v>
                </c:pt>
                <c:pt idx="55">
                  <c:v>1.5920000000000001E-3</c:v>
                </c:pt>
                <c:pt idx="56">
                  <c:v>2.4859999999999999E-3</c:v>
                </c:pt>
                <c:pt idx="57">
                  <c:v>2.0539999999999998E-3</c:v>
                </c:pt>
                <c:pt idx="58">
                  <c:v>3.1819999999999999E-3</c:v>
                </c:pt>
                <c:pt idx="59">
                  <c:v>2.294E-3</c:v>
                </c:pt>
                <c:pt idx="60">
                  <c:v>2.062E-3</c:v>
                </c:pt>
                <c:pt idx="61">
                  <c:v>3.1120000000000002E-3</c:v>
                </c:pt>
                <c:pt idx="62">
                  <c:v>3.0149999999999999E-3</c:v>
                </c:pt>
                <c:pt idx="63">
                  <c:v>2.9750000000000002E-3</c:v>
                </c:pt>
                <c:pt idx="64">
                  <c:v>4.1749999999999999E-3</c:v>
                </c:pt>
                <c:pt idx="65">
                  <c:v>3.7429999999999998E-3</c:v>
                </c:pt>
                <c:pt idx="66">
                  <c:v>6.1770000000000002E-3</c:v>
                </c:pt>
                <c:pt idx="67">
                  <c:v>7.0340000000000003E-3</c:v>
                </c:pt>
                <c:pt idx="68">
                  <c:v>6.143E-3</c:v>
                </c:pt>
                <c:pt idx="69">
                  <c:v>5.836E-3</c:v>
                </c:pt>
                <c:pt idx="70">
                  <c:v>7.0470000000000003E-3</c:v>
                </c:pt>
                <c:pt idx="71">
                  <c:v>1.0840000000000001E-2</c:v>
                </c:pt>
                <c:pt idx="72">
                  <c:v>9.6450000000000008E-3</c:v>
                </c:pt>
                <c:pt idx="73">
                  <c:v>9.9229999999999995E-3</c:v>
                </c:pt>
                <c:pt idx="74">
                  <c:v>1.0636E-2</c:v>
                </c:pt>
                <c:pt idx="75">
                  <c:v>1.0248E-2</c:v>
                </c:pt>
                <c:pt idx="76">
                  <c:v>1.8855E-2</c:v>
                </c:pt>
                <c:pt idx="77">
                  <c:v>1.8713E-2</c:v>
                </c:pt>
                <c:pt idx="78">
                  <c:v>1.8876E-2</c:v>
                </c:pt>
                <c:pt idx="79">
                  <c:v>1.9938999999999998E-2</c:v>
                </c:pt>
                <c:pt idx="80">
                  <c:v>1.9021E-2</c:v>
                </c:pt>
                <c:pt idx="81">
                  <c:v>3.6273E-2</c:v>
                </c:pt>
                <c:pt idx="82">
                  <c:v>3.7185000000000003E-2</c:v>
                </c:pt>
                <c:pt idx="83">
                  <c:v>3.7212000000000002E-2</c:v>
                </c:pt>
                <c:pt idx="84">
                  <c:v>3.8074999999999998E-2</c:v>
                </c:pt>
                <c:pt idx="85">
                  <c:v>3.8177000000000003E-2</c:v>
                </c:pt>
                <c:pt idx="86">
                  <c:v>7.4661000000000005E-2</c:v>
                </c:pt>
                <c:pt idx="87">
                  <c:v>7.5907000000000002E-2</c:v>
                </c:pt>
                <c:pt idx="88">
                  <c:v>7.6396000000000006E-2</c:v>
                </c:pt>
                <c:pt idx="89">
                  <c:v>7.7557000000000001E-2</c:v>
                </c:pt>
                <c:pt idx="90">
                  <c:v>7.8589000000000006E-2</c:v>
                </c:pt>
                <c:pt idx="91">
                  <c:v>0.15803900000000001</c:v>
                </c:pt>
                <c:pt idx="92">
                  <c:v>0.15937799999999999</c:v>
                </c:pt>
                <c:pt idx="93">
                  <c:v>0.16012599999999999</c:v>
                </c:pt>
                <c:pt idx="94">
                  <c:v>0.16349900000000001</c:v>
                </c:pt>
                <c:pt idx="95">
                  <c:v>0.16625000000000001</c:v>
                </c:pt>
                <c:pt idx="96">
                  <c:v>0.337951</c:v>
                </c:pt>
                <c:pt idx="97">
                  <c:v>0.34137400000000001</c:v>
                </c:pt>
                <c:pt idx="98">
                  <c:v>0.34420299999999998</c:v>
                </c:pt>
                <c:pt idx="99">
                  <c:v>0.34919099999999997</c:v>
                </c:pt>
                <c:pt idx="100">
                  <c:v>0.35525200000000001</c:v>
                </c:pt>
                <c:pt idx="101">
                  <c:v>0.72731199999999996</c:v>
                </c:pt>
                <c:pt idx="102">
                  <c:v>0.73569499999999999</c:v>
                </c:pt>
                <c:pt idx="103">
                  <c:v>0.74157600000000001</c:v>
                </c:pt>
                <c:pt idx="104">
                  <c:v>0.75215799999999999</c:v>
                </c:pt>
                <c:pt idx="105">
                  <c:v>0.76512100000000005</c:v>
                </c:pt>
                <c:pt idx="106">
                  <c:v>1.57812</c:v>
                </c:pt>
                <c:pt idx="107">
                  <c:v>1.597655</c:v>
                </c:pt>
                <c:pt idx="108">
                  <c:v>1.6112740000000001</c:v>
                </c:pt>
                <c:pt idx="109">
                  <c:v>1.6348640000000001</c:v>
                </c:pt>
                <c:pt idx="110">
                  <c:v>1.6629510000000001</c:v>
                </c:pt>
                <c:pt idx="111">
                  <c:v>3.4013170000000001</c:v>
                </c:pt>
                <c:pt idx="112">
                  <c:v>3.4434580000000001</c:v>
                </c:pt>
                <c:pt idx="113">
                  <c:v>3.4691649999999998</c:v>
                </c:pt>
                <c:pt idx="114">
                  <c:v>3.5164439999999999</c:v>
                </c:pt>
                <c:pt idx="115">
                  <c:v>3.5756480000000002</c:v>
                </c:pt>
                <c:pt idx="116">
                  <c:v>7.3140809999999998</c:v>
                </c:pt>
                <c:pt idx="117">
                  <c:v>7.4015259999999996</c:v>
                </c:pt>
                <c:pt idx="118">
                  <c:v>7.4739709999999997</c:v>
                </c:pt>
                <c:pt idx="119">
                  <c:v>7.5526479999999996</c:v>
                </c:pt>
                <c:pt idx="120">
                  <c:v>7.6796559999999996</c:v>
                </c:pt>
              </c:numCache>
            </c:numRef>
          </c:yVal>
          <c:smooth val="0"/>
        </c:ser>
        <c:ser>
          <c:idx val="4"/>
          <c:order val="4"/>
          <c:tx>
            <c:strRef>
              <c:f>stats!$A$503:$B$503</c:f>
              <c:strCache>
                <c:ptCount val="1"/>
                <c:pt idx="0">
                  <c:v>Bitonic sort fusion GPU</c:v>
                </c:pt>
              </c:strCache>
            </c:strRef>
          </c:tx>
          <c:spPr>
            <a:ln w="19050"/>
          </c:spPr>
          <c:marker>
            <c:symbol val="none"/>
          </c:marker>
          <c:xVal>
            <c:numRef>
              <c:f>stats!$A$506:$A$626</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stats!$I$506:$I$626</c:f>
              <c:numCache>
                <c:formatCode>General</c:formatCode>
                <c:ptCount val="121"/>
                <c:pt idx="0">
                  <c:v>1.305E-3</c:v>
                </c:pt>
                <c:pt idx="1">
                  <c:v>8.2600000000000002E-4</c:v>
                </c:pt>
                <c:pt idx="2">
                  <c:v>4.6999999999999999E-4</c:v>
                </c:pt>
                <c:pt idx="3">
                  <c:v>3.055E-3</c:v>
                </c:pt>
                <c:pt idx="4">
                  <c:v>2.4840000000000001E-3</c:v>
                </c:pt>
                <c:pt idx="5">
                  <c:v>7.0799999999999997E-4</c:v>
                </c:pt>
                <c:pt idx="6">
                  <c:v>1.3110000000000001E-3</c:v>
                </c:pt>
                <c:pt idx="7">
                  <c:v>2.7759999999999998E-3</c:v>
                </c:pt>
                <c:pt idx="8">
                  <c:v>1.9109999999999999E-3</c:v>
                </c:pt>
                <c:pt idx="9">
                  <c:v>1.727E-3</c:v>
                </c:pt>
                <c:pt idx="10">
                  <c:v>1.7229999999999999E-3</c:v>
                </c:pt>
                <c:pt idx="11">
                  <c:v>1E-3</c:v>
                </c:pt>
                <c:pt idx="12">
                  <c:v>7.5199999999999996E-4</c:v>
                </c:pt>
                <c:pt idx="13">
                  <c:v>2.6900000000000001E-3</c:v>
                </c:pt>
                <c:pt idx="14">
                  <c:v>1.122E-3</c:v>
                </c:pt>
                <c:pt idx="15">
                  <c:v>1.635E-3</c:v>
                </c:pt>
                <c:pt idx="16">
                  <c:v>1.194E-3</c:v>
                </c:pt>
                <c:pt idx="17">
                  <c:v>1.181E-3</c:v>
                </c:pt>
                <c:pt idx="18">
                  <c:v>1.354E-3</c:v>
                </c:pt>
                <c:pt idx="19">
                  <c:v>2.0899999999999998E-3</c:v>
                </c:pt>
                <c:pt idx="20">
                  <c:v>1.0989999999999999E-3</c:v>
                </c:pt>
                <c:pt idx="21">
                  <c:v>2.5309999999999998E-3</c:v>
                </c:pt>
                <c:pt idx="22">
                  <c:v>1.0200000000000001E-3</c:v>
                </c:pt>
                <c:pt idx="23">
                  <c:v>1.3760000000000001E-3</c:v>
                </c:pt>
                <c:pt idx="24">
                  <c:v>1.127E-3</c:v>
                </c:pt>
                <c:pt idx="25">
                  <c:v>2.3010000000000001E-3</c:v>
                </c:pt>
                <c:pt idx="26">
                  <c:v>1.245E-3</c:v>
                </c:pt>
                <c:pt idx="27">
                  <c:v>1.3680000000000001E-3</c:v>
                </c:pt>
                <c:pt idx="28">
                  <c:v>2.2669999999999999E-3</c:v>
                </c:pt>
                <c:pt idx="29">
                  <c:v>1.325E-3</c:v>
                </c:pt>
                <c:pt idx="30">
                  <c:v>1.15E-3</c:v>
                </c:pt>
                <c:pt idx="31">
                  <c:v>1.152E-3</c:v>
                </c:pt>
                <c:pt idx="32">
                  <c:v>1.3489999999999999E-3</c:v>
                </c:pt>
                <c:pt idx="33">
                  <c:v>1.3749999999999999E-3</c:v>
                </c:pt>
                <c:pt idx="34">
                  <c:v>1.526E-3</c:v>
                </c:pt>
                <c:pt idx="35">
                  <c:v>1.1130000000000001E-3</c:v>
                </c:pt>
                <c:pt idx="36">
                  <c:v>3.2360000000000002E-3</c:v>
                </c:pt>
                <c:pt idx="37">
                  <c:v>3.0980000000000001E-3</c:v>
                </c:pt>
                <c:pt idx="38">
                  <c:v>2.4689999999999998E-3</c:v>
                </c:pt>
                <c:pt idx="39">
                  <c:v>1.2999999999999999E-3</c:v>
                </c:pt>
                <c:pt idx="40">
                  <c:v>1.165E-3</c:v>
                </c:pt>
                <c:pt idx="41">
                  <c:v>2.7989999999999998E-3</c:v>
                </c:pt>
                <c:pt idx="42">
                  <c:v>2.493E-3</c:v>
                </c:pt>
                <c:pt idx="43">
                  <c:v>1.4660000000000001E-3</c:v>
                </c:pt>
                <c:pt idx="44">
                  <c:v>1.5950000000000001E-3</c:v>
                </c:pt>
                <c:pt idx="45">
                  <c:v>1.583E-3</c:v>
                </c:pt>
                <c:pt idx="46">
                  <c:v>1.2620000000000001E-3</c:v>
                </c:pt>
                <c:pt idx="47">
                  <c:v>1.691E-3</c:v>
                </c:pt>
                <c:pt idx="48">
                  <c:v>2.6029999999999998E-3</c:v>
                </c:pt>
                <c:pt idx="49">
                  <c:v>2.493E-3</c:v>
                </c:pt>
                <c:pt idx="50">
                  <c:v>1.3730000000000001E-3</c:v>
                </c:pt>
                <c:pt idx="51">
                  <c:v>2.8860000000000001E-3</c:v>
                </c:pt>
                <c:pt idx="52">
                  <c:v>2.7820000000000002E-3</c:v>
                </c:pt>
                <c:pt idx="53">
                  <c:v>2.699E-3</c:v>
                </c:pt>
                <c:pt idx="54">
                  <c:v>3.0300000000000001E-3</c:v>
                </c:pt>
                <c:pt idx="55">
                  <c:v>2.6129999999999999E-3</c:v>
                </c:pt>
                <c:pt idx="56">
                  <c:v>2.63E-3</c:v>
                </c:pt>
                <c:pt idx="57">
                  <c:v>1.9269999999999999E-3</c:v>
                </c:pt>
                <c:pt idx="58">
                  <c:v>2.0600000000000002E-3</c:v>
                </c:pt>
                <c:pt idx="59">
                  <c:v>1.915E-3</c:v>
                </c:pt>
                <c:pt idx="60">
                  <c:v>2.6380000000000002E-3</c:v>
                </c:pt>
                <c:pt idx="61">
                  <c:v>3.4970000000000001E-3</c:v>
                </c:pt>
                <c:pt idx="62">
                  <c:v>3.3869999999999998E-3</c:v>
                </c:pt>
                <c:pt idx="63">
                  <c:v>3.6449999999999998E-3</c:v>
                </c:pt>
                <c:pt idx="64">
                  <c:v>3.6470000000000001E-3</c:v>
                </c:pt>
                <c:pt idx="65">
                  <c:v>2.294E-3</c:v>
                </c:pt>
                <c:pt idx="66">
                  <c:v>4.7369999999999999E-3</c:v>
                </c:pt>
                <c:pt idx="67">
                  <c:v>3.7160000000000001E-3</c:v>
                </c:pt>
                <c:pt idx="68">
                  <c:v>3.9280000000000001E-3</c:v>
                </c:pt>
                <c:pt idx="69">
                  <c:v>4.6129999999999999E-3</c:v>
                </c:pt>
                <c:pt idx="70">
                  <c:v>4.6150000000000002E-3</c:v>
                </c:pt>
                <c:pt idx="71">
                  <c:v>6.8890000000000002E-3</c:v>
                </c:pt>
                <c:pt idx="72">
                  <c:v>7.1989999999999997E-3</c:v>
                </c:pt>
                <c:pt idx="73">
                  <c:v>6.4679999999999998E-3</c:v>
                </c:pt>
                <c:pt idx="74">
                  <c:v>6.8129999999999996E-3</c:v>
                </c:pt>
                <c:pt idx="75">
                  <c:v>6.8890000000000002E-3</c:v>
                </c:pt>
                <c:pt idx="76">
                  <c:v>1.0722000000000001E-2</c:v>
                </c:pt>
                <c:pt idx="77">
                  <c:v>1.0959999999999999E-2</c:v>
                </c:pt>
                <c:pt idx="78">
                  <c:v>1.1219E-2</c:v>
                </c:pt>
                <c:pt idx="79">
                  <c:v>1.1070999999999999E-2</c:v>
                </c:pt>
                <c:pt idx="80">
                  <c:v>1.1232000000000001E-2</c:v>
                </c:pt>
                <c:pt idx="81">
                  <c:v>2.0999E-2</c:v>
                </c:pt>
                <c:pt idx="82">
                  <c:v>2.1336999999999998E-2</c:v>
                </c:pt>
                <c:pt idx="83">
                  <c:v>2.1638999999999999E-2</c:v>
                </c:pt>
                <c:pt idx="84">
                  <c:v>2.2044000000000001E-2</c:v>
                </c:pt>
                <c:pt idx="85">
                  <c:v>2.0669E-2</c:v>
                </c:pt>
                <c:pt idx="86">
                  <c:v>4.0502000000000003E-2</c:v>
                </c:pt>
                <c:pt idx="87">
                  <c:v>4.1103000000000001E-2</c:v>
                </c:pt>
                <c:pt idx="88">
                  <c:v>4.1202000000000003E-2</c:v>
                </c:pt>
                <c:pt idx="89">
                  <c:v>4.1593999999999999E-2</c:v>
                </c:pt>
                <c:pt idx="90">
                  <c:v>4.1621999999999999E-2</c:v>
                </c:pt>
                <c:pt idx="91">
                  <c:v>8.4269999999999998E-2</c:v>
                </c:pt>
                <c:pt idx="92">
                  <c:v>8.4610000000000005E-2</c:v>
                </c:pt>
                <c:pt idx="93">
                  <c:v>8.5425000000000001E-2</c:v>
                </c:pt>
                <c:pt idx="94">
                  <c:v>8.6016999999999996E-2</c:v>
                </c:pt>
                <c:pt idx="95">
                  <c:v>8.9879000000000001E-2</c:v>
                </c:pt>
                <c:pt idx="96">
                  <c:v>0.17627200000000001</c:v>
                </c:pt>
                <c:pt idx="97">
                  <c:v>0.17710100000000001</c:v>
                </c:pt>
                <c:pt idx="98">
                  <c:v>0.17846999999999999</c:v>
                </c:pt>
                <c:pt idx="99">
                  <c:v>0.17982799999999999</c:v>
                </c:pt>
                <c:pt idx="100">
                  <c:v>0.18091699999999999</c:v>
                </c:pt>
                <c:pt idx="101">
                  <c:v>0.37301800000000002</c:v>
                </c:pt>
                <c:pt idx="102">
                  <c:v>0.374865</c:v>
                </c:pt>
                <c:pt idx="103">
                  <c:v>0.37791000000000002</c:v>
                </c:pt>
                <c:pt idx="104">
                  <c:v>0.381245</c:v>
                </c:pt>
                <c:pt idx="105">
                  <c:v>0.38386700000000001</c:v>
                </c:pt>
                <c:pt idx="106">
                  <c:v>0.81281999999999999</c:v>
                </c:pt>
                <c:pt idx="107">
                  <c:v>0.81835100000000005</c:v>
                </c:pt>
                <c:pt idx="108">
                  <c:v>0.824681</c:v>
                </c:pt>
                <c:pt idx="109">
                  <c:v>0.83237700000000003</c:v>
                </c:pt>
                <c:pt idx="110">
                  <c:v>0.83845899999999995</c:v>
                </c:pt>
                <c:pt idx="111">
                  <c:v>1.746262</c:v>
                </c:pt>
                <c:pt idx="112">
                  <c:v>1.7551399999999999</c:v>
                </c:pt>
                <c:pt idx="113">
                  <c:v>1.766751</c:v>
                </c:pt>
                <c:pt idx="114">
                  <c:v>1.7833129999999999</c:v>
                </c:pt>
                <c:pt idx="115">
                  <c:v>1.795153</c:v>
                </c:pt>
                <c:pt idx="116">
                  <c:v>3.7082769999999998</c:v>
                </c:pt>
                <c:pt idx="117">
                  <c:v>3.7326630000000001</c:v>
                </c:pt>
                <c:pt idx="118">
                  <c:v>3.7498339999999999</c:v>
                </c:pt>
                <c:pt idx="119">
                  <c:v>3.7772510000000001</c:v>
                </c:pt>
                <c:pt idx="120">
                  <c:v>3.8079519999999998</c:v>
                </c:pt>
              </c:numCache>
            </c:numRef>
          </c:yVal>
          <c:smooth val="0"/>
        </c:ser>
        <c:ser>
          <c:idx val="7"/>
          <c:order val="5"/>
          <c:tx>
            <c:strRef>
              <c:f>stats!$A$629:$B$629</c:f>
              <c:strCache>
                <c:ptCount val="1"/>
                <c:pt idx="0">
                  <c:v>Radix sort GPU</c:v>
                </c:pt>
              </c:strCache>
            </c:strRef>
          </c:tx>
          <c:spPr>
            <a:ln w="19050">
              <a:prstDash val="solid"/>
            </a:ln>
          </c:spPr>
          <c:marker>
            <c:symbol val="none"/>
          </c:marker>
          <c:xVal>
            <c:numRef>
              <c:f>stats!$A$632:$A$752</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stats!$I$632:$I$752</c:f>
              <c:numCache>
                <c:formatCode>General</c:formatCode>
                <c:ptCount val="121"/>
                <c:pt idx="0">
                  <c:v>1.6878000000000001E-2</c:v>
                </c:pt>
                <c:pt idx="1">
                  <c:v>4.4450000000000002E-3</c:v>
                </c:pt>
                <c:pt idx="2">
                  <c:v>2.526E-3</c:v>
                </c:pt>
                <c:pt idx="3">
                  <c:v>3.7130000000000002E-3</c:v>
                </c:pt>
                <c:pt idx="4">
                  <c:v>3.4459999999999998E-3</c:v>
                </c:pt>
                <c:pt idx="5">
                  <c:v>3.3839999999999999E-3</c:v>
                </c:pt>
                <c:pt idx="6">
                  <c:v>4.352E-3</c:v>
                </c:pt>
                <c:pt idx="7">
                  <c:v>3.1670000000000001E-3</c:v>
                </c:pt>
                <c:pt idx="8">
                  <c:v>3.5270000000000002E-3</c:v>
                </c:pt>
                <c:pt idx="9">
                  <c:v>3.4099999999999998E-3</c:v>
                </c:pt>
                <c:pt idx="10">
                  <c:v>3.467E-3</c:v>
                </c:pt>
                <c:pt idx="11">
                  <c:v>3.4359999999999998E-3</c:v>
                </c:pt>
                <c:pt idx="12">
                  <c:v>3.4749999999999998E-3</c:v>
                </c:pt>
                <c:pt idx="13">
                  <c:v>3.8270000000000001E-3</c:v>
                </c:pt>
                <c:pt idx="14">
                  <c:v>3.9230000000000003E-3</c:v>
                </c:pt>
                <c:pt idx="15">
                  <c:v>4.274E-3</c:v>
                </c:pt>
                <c:pt idx="16">
                  <c:v>3.9550000000000002E-3</c:v>
                </c:pt>
                <c:pt idx="17">
                  <c:v>2.7729999999999999E-3</c:v>
                </c:pt>
                <c:pt idx="18">
                  <c:v>3.1389999999999999E-3</c:v>
                </c:pt>
                <c:pt idx="19">
                  <c:v>2.679E-3</c:v>
                </c:pt>
                <c:pt idx="20">
                  <c:v>2.9060000000000002E-3</c:v>
                </c:pt>
                <c:pt idx="21">
                  <c:v>2.588E-3</c:v>
                </c:pt>
                <c:pt idx="22">
                  <c:v>3.0349999999999999E-3</c:v>
                </c:pt>
                <c:pt idx="23">
                  <c:v>2.575E-3</c:v>
                </c:pt>
                <c:pt idx="24">
                  <c:v>3.4199999999999999E-3</c:v>
                </c:pt>
                <c:pt idx="25">
                  <c:v>2.702E-3</c:v>
                </c:pt>
                <c:pt idx="26">
                  <c:v>4.4330000000000003E-3</c:v>
                </c:pt>
                <c:pt idx="27">
                  <c:v>4.3550000000000004E-3</c:v>
                </c:pt>
                <c:pt idx="28">
                  <c:v>3.4589999999999998E-3</c:v>
                </c:pt>
                <c:pt idx="29">
                  <c:v>3.4169999999999999E-3</c:v>
                </c:pt>
                <c:pt idx="30">
                  <c:v>3.5330000000000001E-3</c:v>
                </c:pt>
                <c:pt idx="31">
                  <c:v>3.3189999999999999E-3</c:v>
                </c:pt>
                <c:pt idx="32">
                  <c:v>3.424E-3</c:v>
                </c:pt>
                <c:pt idx="33">
                  <c:v>3.9820000000000003E-3</c:v>
                </c:pt>
                <c:pt idx="34">
                  <c:v>4.163E-3</c:v>
                </c:pt>
                <c:pt idx="35">
                  <c:v>3.9509999999999997E-3</c:v>
                </c:pt>
                <c:pt idx="36">
                  <c:v>3.5209999999999998E-3</c:v>
                </c:pt>
                <c:pt idx="37">
                  <c:v>4.64E-3</c:v>
                </c:pt>
                <c:pt idx="38">
                  <c:v>4.0330000000000001E-3</c:v>
                </c:pt>
                <c:pt idx="39">
                  <c:v>3.47E-3</c:v>
                </c:pt>
                <c:pt idx="40">
                  <c:v>4.5640000000000003E-3</c:v>
                </c:pt>
                <c:pt idx="41">
                  <c:v>3.4069999999999999E-3</c:v>
                </c:pt>
                <c:pt idx="42">
                  <c:v>3.7200000000000002E-3</c:v>
                </c:pt>
                <c:pt idx="43">
                  <c:v>4.3810000000000003E-3</c:v>
                </c:pt>
                <c:pt idx="44">
                  <c:v>4.6369999999999996E-3</c:v>
                </c:pt>
                <c:pt idx="45">
                  <c:v>3.6229999999999999E-3</c:v>
                </c:pt>
                <c:pt idx="46">
                  <c:v>3.4949999999999998E-3</c:v>
                </c:pt>
                <c:pt idx="47">
                  <c:v>3.6329999999999999E-3</c:v>
                </c:pt>
                <c:pt idx="48">
                  <c:v>4.6169999999999996E-3</c:v>
                </c:pt>
                <c:pt idx="49">
                  <c:v>3.7230000000000002E-3</c:v>
                </c:pt>
                <c:pt idx="50">
                  <c:v>4.1349999999999998E-3</c:v>
                </c:pt>
                <c:pt idx="51">
                  <c:v>3.9620000000000002E-3</c:v>
                </c:pt>
                <c:pt idx="52">
                  <c:v>3.4949999999999998E-3</c:v>
                </c:pt>
                <c:pt idx="53">
                  <c:v>4.4799999999999996E-3</c:v>
                </c:pt>
                <c:pt idx="54">
                  <c:v>3.0760000000000002E-3</c:v>
                </c:pt>
                <c:pt idx="55">
                  <c:v>2.581E-3</c:v>
                </c:pt>
                <c:pt idx="56">
                  <c:v>3.5660000000000002E-3</c:v>
                </c:pt>
                <c:pt idx="57">
                  <c:v>3.3730000000000001E-3</c:v>
                </c:pt>
                <c:pt idx="58">
                  <c:v>4.1489999999999999E-3</c:v>
                </c:pt>
                <c:pt idx="59">
                  <c:v>4.4149999999999997E-3</c:v>
                </c:pt>
                <c:pt idx="60">
                  <c:v>4.7060000000000001E-3</c:v>
                </c:pt>
                <c:pt idx="61">
                  <c:v>4.4809999999999997E-3</c:v>
                </c:pt>
                <c:pt idx="62">
                  <c:v>4.9240000000000004E-3</c:v>
                </c:pt>
                <c:pt idx="63">
                  <c:v>5.1489999999999999E-3</c:v>
                </c:pt>
                <c:pt idx="64">
                  <c:v>5.0610000000000004E-3</c:v>
                </c:pt>
                <c:pt idx="65">
                  <c:v>5.2849999999999998E-3</c:v>
                </c:pt>
                <c:pt idx="66">
                  <c:v>6.1619999999999999E-3</c:v>
                </c:pt>
                <c:pt idx="67">
                  <c:v>5.8069999999999997E-3</c:v>
                </c:pt>
                <c:pt idx="68">
                  <c:v>5.9810000000000002E-3</c:v>
                </c:pt>
                <c:pt idx="69">
                  <c:v>6.4770000000000001E-3</c:v>
                </c:pt>
                <c:pt idx="70">
                  <c:v>6.3569999999999998E-3</c:v>
                </c:pt>
                <c:pt idx="71">
                  <c:v>7.6530000000000001E-3</c:v>
                </c:pt>
                <c:pt idx="72">
                  <c:v>8.9940000000000003E-3</c:v>
                </c:pt>
                <c:pt idx="73">
                  <c:v>9.2460000000000007E-3</c:v>
                </c:pt>
                <c:pt idx="74">
                  <c:v>9.7590000000000003E-3</c:v>
                </c:pt>
                <c:pt idx="75">
                  <c:v>1.031E-2</c:v>
                </c:pt>
                <c:pt idx="76">
                  <c:v>1.2037000000000001E-2</c:v>
                </c:pt>
                <c:pt idx="77">
                  <c:v>1.3361E-2</c:v>
                </c:pt>
                <c:pt idx="78">
                  <c:v>1.4357999999999999E-2</c:v>
                </c:pt>
                <c:pt idx="79">
                  <c:v>1.5576E-2</c:v>
                </c:pt>
                <c:pt idx="80">
                  <c:v>1.8543E-2</c:v>
                </c:pt>
                <c:pt idx="81">
                  <c:v>1.9685000000000001E-2</c:v>
                </c:pt>
                <c:pt idx="82">
                  <c:v>2.2818999999999999E-2</c:v>
                </c:pt>
                <c:pt idx="83">
                  <c:v>2.5277000000000001E-2</c:v>
                </c:pt>
                <c:pt idx="84">
                  <c:v>2.8708999999999998E-2</c:v>
                </c:pt>
                <c:pt idx="85">
                  <c:v>3.1541E-2</c:v>
                </c:pt>
                <c:pt idx="86">
                  <c:v>3.5900000000000001E-2</c:v>
                </c:pt>
                <c:pt idx="87">
                  <c:v>4.1020000000000001E-2</c:v>
                </c:pt>
                <c:pt idx="88">
                  <c:v>4.5845999999999998E-2</c:v>
                </c:pt>
                <c:pt idx="89">
                  <c:v>5.2152999999999998E-2</c:v>
                </c:pt>
                <c:pt idx="90">
                  <c:v>5.8744999999999999E-2</c:v>
                </c:pt>
                <c:pt idx="91">
                  <c:v>6.7866999999999997E-2</c:v>
                </c:pt>
                <c:pt idx="92">
                  <c:v>7.7889E-2</c:v>
                </c:pt>
                <c:pt idx="93">
                  <c:v>8.9876999999999999E-2</c:v>
                </c:pt>
                <c:pt idx="94">
                  <c:v>9.9426E-2</c:v>
                </c:pt>
                <c:pt idx="95">
                  <c:v>0.11384</c:v>
                </c:pt>
                <c:pt idx="96">
                  <c:v>0.129777</c:v>
                </c:pt>
                <c:pt idx="97">
                  <c:v>0.14780299999999999</c:v>
                </c:pt>
                <c:pt idx="98">
                  <c:v>0.16914399999999999</c:v>
                </c:pt>
                <c:pt idx="99">
                  <c:v>0.19394400000000001</c:v>
                </c:pt>
                <c:pt idx="100">
                  <c:v>0.22404499999999999</c:v>
                </c:pt>
                <c:pt idx="101">
                  <c:v>0.25512200000000002</c:v>
                </c:pt>
                <c:pt idx="102">
                  <c:v>0.29324099999999997</c:v>
                </c:pt>
                <c:pt idx="103">
                  <c:v>0.334478</c:v>
                </c:pt>
                <c:pt idx="104">
                  <c:v>0.38972400000000001</c:v>
                </c:pt>
                <c:pt idx="105">
                  <c:v>0.451073</c:v>
                </c:pt>
                <c:pt idx="106">
                  <c:v>0.51181900000000002</c:v>
                </c:pt>
                <c:pt idx="107">
                  <c:v>0.59820600000000002</c:v>
                </c:pt>
                <c:pt idx="108">
                  <c:v>0.67912499999999998</c:v>
                </c:pt>
                <c:pt idx="109">
                  <c:v>0.777223</c:v>
                </c:pt>
                <c:pt idx="110">
                  <c:v>0.90926899999999999</c:v>
                </c:pt>
                <c:pt idx="111">
                  <c:v>1.0244200000000001</c:v>
                </c:pt>
                <c:pt idx="112">
                  <c:v>1.175751</c:v>
                </c:pt>
                <c:pt idx="113">
                  <c:v>1.3518410000000001</c:v>
                </c:pt>
                <c:pt idx="114">
                  <c:v>1.5529409999999999</c:v>
                </c:pt>
                <c:pt idx="115">
                  <c:v>1.8839619999999999</c:v>
                </c:pt>
                <c:pt idx="116">
                  <c:v>2.0604990000000001</c:v>
                </c:pt>
                <c:pt idx="117">
                  <c:v>2.358231</c:v>
                </c:pt>
                <c:pt idx="118">
                  <c:v>2.7145169999999998</c:v>
                </c:pt>
                <c:pt idx="119">
                  <c:v>8.9635259999999999</c:v>
                </c:pt>
                <c:pt idx="120">
                  <c:v>12.427527</c:v>
                </c:pt>
              </c:numCache>
            </c:numRef>
          </c:yVal>
          <c:smooth val="0"/>
        </c:ser>
        <c:ser>
          <c:idx val="8"/>
          <c:order val="6"/>
          <c:tx>
            <c:strRef>
              <c:f>stats!$A$755:$B$755</c:f>
              <c:strCache>
                <c:ptCount val="1"/>
                <c:pt idx="0">
                  <c:v>Radix sort local GPU</c:v>
                </c:pt>
              </c:strCache>
            </c:strRef>
          </c:tx>
          <c:spPr>
            <a:ln w="19050">
              <a:prstDash val="solid"/>
            </a:ln>
          </c:spPr>
          <c:marker>
            <c:symbol val="none"/>
          </c:marker>
          <c:xVal>
            <c:numRef>
              <c:f>stats!$A$758:$A$878</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stats!$I$758:$I$878</c:f>
              <c:numCache>
                <c:formatCode>General</c:formatCode>
                <c:ptCount val="121"/>
                <c:pt idx="0">
                  <c:v>3.6779999999999998E-3</c:v>
                </c:pt>
                <c:pt idx="1">
                  <c:v>2.7650000000000001E-3</c:v>
                </c:pt>
                <c:pt idx="2">
                  <c:v>2.9859999999999999E-3</c:v>
                </c:pt>
                <c:pt idx="3">
                  <c:v>1.8649999999999999E-3</c:v>
                </c:pt>
                <c:pt idx="4">
                  <c:v>3.4290000000000002E-3</c:v>
                </c:pt>
                <c:pt idx="5">
                  <c:v>1.9859999999999999E-3</c:v>
                </c:pt>
                <c:pt idx="6">
                  <c:v>1.8259999999999999E-3</c:v>
                </c:pt>
                <c:pt idx="7">
                  <c:v>3.7810000000000001E-3</c:v>
                </c:pt>
                <c:pt idx="8">
                  <c:v>2.0449999999999999E-3</c:v>
                </c:pt>
                <c:pt idx="9">
                  <c:v>2.2959999999999999E-3</c:v>
                </c:pt>
                <c:pt idx="10">
                  <c:v>2.3640000000000002E-3</c:v>
                </c:pt>
                <c:pt idx="11">
                  <c:v>1.923E-3</c:v>
                </c:pt>
                <c:pt idx="12">
                  <c:v>3.692E-3</c:v>
                </c:pt>
                <c:pt idx="13">
                  <c:v>1.877E-3</c:v>
                </c:pt>
                <c:pt idx="14">
                  <c:v>2.748E-3</c:v>
                </c:pt>
                <c:pt idx="15">
                  <c:v>3.052E-3</c:v>
                </c:pt>
                <c:pt idx="16">
                  <c:v>2.042E-3</c:v>
                </c:pt>
                <c:pt idx="17">
                  <c:v>3.0799999999999998E-3</c:v>
                </c:pt>
                <c:pt idx="18">
                  <c:v>2.4420000000000002E-3</c:v>
                </c:pt>
                <c:pt idx="19">
                  <c:v>3.8579999999999999E-3</c:v>
                </c:pt>
                <c:pt idx="20">
                  <c:v>1.9070000000000001E-3</c:v>
                </c:pt>
                <c:pt idx="21">
                  <c:v>2.9229999999999998E-3</c:v>
                </c:pt>
                <c:pt idx="22">
                  <c:v>2.0270000000000002E-3</c:v>
                </c:pt>
                <c:pt idx="23">
                  <c:v>1.885E-3</c:v>
                </c:pt>
                <c:pt idx="24">
                  <c:v>3.1029999999999999E-3</c:v>
                </c:pt>
                <c:pt idx="25">
                  <c:v>2.2049999999999999E-3</c:v>
                </c:pt>
                <c:pt idx="26">
                  <c:v>1.9729999999999999E-3</c:v>
                </c:pt>
                <c:pt idx="27">
                  <c:v>2.1909999999999998E-3</c:v>
                </c:pt>
                <c:pt idx="28">
                  <c:v>3.663E-3</c:v>
                </c:pt>
                <c:pt idx="29">
                  <c:v>1.9170000000000001E-3</c:v>
                </c:pt>
                <c:pt idx="30">
                  <c:v>3.2919999999999998E-3</c:v>
                </c:pt>
                <c:pt idx="31">
                  <c:v>1.843E-3</c:v>
                </c:pt>
                <c:pt idx="32">
                  <c:v>2.1979999999999999E-3</c:v>
                </c:pt>
                <c:pt idx="33">
                  <c:v>2.4090000000000001E-3</c:v>
                </c:pt>
                <c:pt idx="34">
                  <c:v>2.8210000000000002E-3</c:v>
                </c:pt>
                <c:pt idx="35">
                  <c:v>2.186E-3</c:v>
                </c:pt>
                <c:pt idx="36">
                  <c:v>2.0279999999999999E-3</c:v>
                </c:pt>
                <c:pt idx="37">
                  <c:v>1.91E-3</c:v>
                </c:pt>
                <c:pt idx="38">
                  <c:v>2.3700000000000001E-3</c:v>
                </c:pt>
                <c:pt idx="39">
                  <c:v>2.1189999999999998E-3</c:v>
                </c:pt>
                <c:pt idx="40">
                  <c:v>3.4580000000000001E-3</c:v>
                </c:pt>
                <c:pt idx="41">
                  <c:v>1.83E-3</c:v>
                </c:pt>
                <c:pt idx="42">
                  <c:v>4.0080000000000003E-3</c:v>
                </c:pt>
                <c:pt idx="43">
                  <c:v>1.8979999999999999E-3</c:v>
                </c:pt>
                <c:pt idx="44">
                  <c:v>3.6350000000000002E-3</c:v>
                </c:pt>
                <c:pt idx="45">
                  <c:v>1.9220000000000001E-3</c:v>
                </c:pt>
                <c:pt idx="46">
                  <c:v>2.96E-3</c:v>
                </c:pt>
                <c:pt idx="47">
                  <c:v>1.8879999999999999E-3</c:v>
                </c:pt>
                <c:pt idx="48">
                  <c:v>2.7100000000000002E-3</c:v>
                </c:pt>
                <c:pt idx="49">
                  <c:v>2.2339999999999999E-3</c:v>
                </c:pt>
                <c:pt idx="50">
                  <c:v>3.6310000000000001E-3</c:v>
                </c:pt>
                <c:pt idx="51">
                  <c:v>1.874E-3</c:v>
                </c:pt>
                <c:pt idx="52">
                  <c:v>3.1050000000000001E-3</c:v>
                </c:pt>
                <c:pt idx="53">
                  <c:v>2.3509999999999998E-3</c:v>
                </c:pt>
                <c:pt idx="54">
                  <c:v>3.3779999999999999E-3</c:v>
                </c:pt>
                <c:pt idx="55">
                  <c:v>1.73E-3</c:v>
                </c:pt>
                <c:pt idx="56">
                  <c:v>3.6709999999999998E-3</c:v>
                </c:pt>
                <c:pt idx="57">
                  <c:v>2.5500000000000002E-3</c:v>
                </c:pt>
                <c:pt idx="58">
                  <c:v>2.7539999999999999E-3</c:v>
                </c:pt>
                <c:pt idx="59">
                  <c:v>2.5730000000000002E-3</c:v>
                </c:pt>
                <c:pt idx="60">
                  <c:v>2.7160000000000001E-3</c:v>
                </c:pt>
                <c:pt idx="61">
                  <c:v>3.0170000000000002E-3</c:v>
                </c:pt>
                <c:pt idx="62">
                  <c:v>4.0590000000000001E-3</c:v>
                </c:pt>
                <c:pt idx="63">
                  <c:v>3.6470000000000001E-3</c:v>
                </c:pt>
                <c:pt idx="64">
                  <c:v>4.5240000000000002E-3</c:v>
                </c:pt>
                <c:pt idx="65">
                  <c:v>4.1260000000000003E-3</c:v>
                </c:pt>
                <c:pt idx="66">
                  <c:v>4.4679999999999997E-3</c:v>
                </c:pt>
                <c:pt idx="67">
                  <c:v>4.5799999999999999E-3</c:v>
                </c:pt>
                <c:pt idx="68">
                  <c:v>5.4539999999999996E-3</c:v>
                </c:pt>
                <c:pt idx="69">
                  <c:v>4.9760000000000004E-3</c:v>
                </c:pt>
                <c:pt idx="70">
                  <c:v>5.2030000000000002E-3</c:v>
                </c:pt>
                <c:pt idx="71">
                  <c:v>6.6940000000000003E-3</c:v>
                </c:pt>
                <c:pt idx="72">
                  <c:v>9.0119999999999992E-3</c:v>
                </c:pt>
                <c:pt idx="73">
                  <c:v>1.3658E-2</c:v>
                </c:pt>
                <c:pt idx="74">
                  <c:v>1.132E-2</c:v>
                </c:pt>
                <c:pt idx="75">
                  <c:v>9.2130000000000007E-3</c:v>
                </c:pt>
                <c:pt idx="76">
                  <c:v>1.1560000000000001E-2</c:v>
                </c:pt>
                <c:pt idx="77">
                  <c:v>1.0765E-2</c:v>
                </c:pt>
                <c:pt idx="78">
                  <c:v>1.1072E-2</c:v>
                </c:pt>
                <c:pt idx="79">
                  <c:v>1.2166E-2</c:v>
                </c:pt>
                <c:pt idx="80">
                  <c:v>1.5062000000000001E-2</c:v>
                </c:pt>
                <c:pt idx="81">
                  <c:v>1.7412E-2</c:v>
                </c:pt>
                <c:pt idx="82">
                  <c:v>1.8217000000000001E-2</c:v>
                </c:pt>
                <c:pt idx="83">
                  <c:v>2.1536E-2</c:v>
                </c:pt>
                <c:pt idx="84">
                  <c:v>2.3025E-2</c:v>
                </c:pt>
                <c:pt idx="85">
                  <c:v>2.5486999999999999E-2</c:v>
                </c:pt>
                <c:pt idx="86">
                  <c:v>2.9696E-2</c:v>
                </c:pt>
                <c:pt idx="87">
                  <c:v>4.2283000000000001E-2</c:v>
                </c:pt>
                <c:pt idx="88">
                  <c:v>3.9967999999999997E-2</c:v>
                </c:pt>
                <c:pt idx="89">
                  <c:v>4.5432E-2</c:v>
                </c:pt>
                <c:pt idx="90">
                  <c:v>5.008E-2</c:v>
                </c:pt>
                <c:pt idx="91">
                  <c:v>6.0394999999999997E-2</c:v>
                </c:pt>
                <c:pt idx="92">
                  <c:v>6.5132999999999996E-2</c:v>
                </c:pt>
                <c:pt idx="93">
                  <c:v>7.6122999999999996E-2</c:v>
                </c:pt>
                <c:pt idx="94">
                  <c:v>8.4561999999999998E-2</c:v>
                </c:pt>
                <c:pt idx="95">
                  <c:v>9.8859000000000002E-2</c:v>
                </c:pt>
                <c:pt idx="96">
                  <c:v>0.11654299999999999</c:v>
                </c:pt>
                <c:pt idx="97">
                  <c:v>0.13317799999999999</c:v>
                </c:pt>
                <c:pt idx="98">
                  <c:v>0.14713699999999999</c:v>
                </c:pt>
                <c:pt idx="99">
                  <c:v>0.170629</c:v>
                </c:pt>
                <c:pt idx="100">
                  <c:v>0.204761</c:v>
                </c:pt>
                <c:pt idx="101">
                  <c:v>0.22054299999999999</c:v>
                </c:pt>
                <c:pt idx="102">
                  <c:v>0.25664199999999998</c:v>
                </c:pt>
                <c:pt idx="103">
                  <c:v>0.28172199999999997</c:v>
                </c:pt>
                <c:pt idx="104">
                  <c:v>0.34049400000000002</c:v>
                </c:pt>
                <c:pt idx="105">
                  <c:v>0.37494100000000002</c:v>
                </c:pt>
                <c:pt idx="106">
                  <c:v>0.44416800000000001</c:v>
                </c:pt>
                <c:pt idx="107">
                  <c:v>0.51926099999999997</c:v>
                </c:pt>
                <c:pt idx="108">
                  <c:v>0.58082900000000004</c:v>
                </c:pt>
                <c:pt idx="109">
                  <c:v>0.66695700000000002</c:v>
                </c:pt>
                <c:pt idx="110">
                  <c:v>0.78653300000000004</c:v>
                </c:pt>
                <c:pt idx="111">
                  <c:v>0.87420699999999996</c:v>
                </c:pt>
                <c:pt idx="112">
                  <c:v>0.98718600000000001</c:v>
                </c:pt>
                <c:pt idx="113">
                  <c:v>1.163599</c:v>
                </c:pt>
                <c:pt idx="114">
                  <c:v>1.339029</c:v>
                </c:pt>
                <c:pt idx="115">
                  <c:v>1.565275</c:v>
                </c:pt>
                <c:pt idx="116">
                  <c:v>1.7292479999999999</c:v>
                </c:pt>
                <c:pt idx="117">
                  <c:v>2.054592</c:v>
                </c:pt>
                <c:pt idx="118">
                  <c:v>2.2721779999999998</c:v>
                </c:pt>
                <c:pt idx="119">
                  <c:v>4.2919710000000002</c:v>
                </c:pt>
                <c:pt idx="120">
                  <c:v>8.4422650000000008</c:v>
                </c:pt>
              </c:numCache>
            </c:numRef>
          </c:yVal>
          <c:smooth val="0"/>
        </c:ser>
        <c:ser>
          <c:idx val="0"/>
          <c:order val="7"/>
          <c:tx>
            <c:strRef>
              <c:f>stats!$A$881:$B$881</c:f>
              <c:strCache>
                <c:ptCount val="1"/>
                <c:pt idx="0">
                  <c:v>Radix sort local vector GPU</c:v>
                </c:pt>
              </c:strCache>
            </c:strRef>
          </c:tx>
          <c:spPr>
            <a:ln w="19050">
              <a:prstDash val="solid"/>
            </a:ln>
          </c:spPr>
          <c:marker>
            <c:symbol val="none"/>
          </c:marker>
          <c:xVal>
            <c:numRef>
              <c:f>stats!$A$884:$A$1004</c:f>
              <c:numCache>
                <c:formatCode>General</c:formatCode>
                <c:ptCount val="121"/>
                <c:pt idx="0">
                  <c:v>2</c:v>
                </c:pt>
                <c:pt idx="1">
                  <c:v>3</c:v>
                </c:pt>
                <c:pt idx="2">
                  <c:v>4</c:v>
                </c:pt>
                <c:pt idx="3">
                  <c:v>5</c:v>
                </c:pt>
                <c:pt idx="4">
                  <c:v>6</c:v>
                </c:pt>
                <c:pt idx="5">
                  <c:v>8</c:v>
                </c:pt>
                <c:pt idx="6">
                  <c:v>9</c:v>
                </c:pt>
                <c:pt idx="7">
                  <c:v>10</c:v>
                </c:pt>
                <c:pt idx="8">
                  <c:v>12</c:v>
                </c:pt>
                <c:pt idx="9">
                  <c:v>13</c:v>
                </c:pt>
                <c:pt idx="10">
                  <c:v>16</c:v>
                </c:pt>
                <c:pt idx="11">
                  <c:v>18</c:v>
                </c:pt>
                <c:pt idx="12">
                  <c:v>21</c:v>
                </c:pt>
                <c:pt idx="13">
                  <c:v>24</c:v>
                </c:pt>
                <c:pt idx="14">
                  <c:v>27</c:v>
                </c:pt>
                <c:pt idx="15">
                  <c:v>32</c:v>
                </c:pt>
                <c:pt idx="16">
                  <c:v>36</c:v>
                </c:pt>
                <c:pt idx="17">
                  <c:v>42</c:v>
                </c:pt>
                <c:pt idx="18">
                  <c:v>48</c:v>
                </c:pt>
                <c:pt idx="19">
                  <c:v>55</c:v>
                </c:pt>
                <c:pt idx="20">
                  <c:v>64</c:v>
                </c:pt>
                <c:pt idx="21">
                  <c:v>73</c:v>
                </c:pt>
                <c:pt idx="22">
                  <c:v>84</c:v>
                </c:pt>
                <c:pt idx="23">
                  <c:v>97</c:v>
                </c:pt>
                <c:pt idx="24">
                  <c:v>111</c:v>
                </c:pt>
                <c:pt idx="25">
                  <c:v>128</c:v>
                </c:pt>
                <c:pt idx="26">
                  <c:v>147</c:v>
                </c:pt>
                <c:pt idx="27">
                  <c:v>168</c:v>
                </c:pt>
                <c:pt idx="28">
                  <c:v>194</c:v>
                </c:pt>
                <c:pt idx="29">
                  <c:v>222</c:v>
                </c:pt>
                <c:pt idx="30">
                  <c:v>256</c:v>
                </c:pt>
                <c:pt idx="31">
                  <c:v>294</c:v>
                </c:pt>
                <c:pt idx="32">
                  <c:v>337</c:v>
                </c:pt>
                <c:pt idx="33">
                  <c:v>388</c:v>
                </c:pt>
                <c:pt idx="34">
                  <c:v>445</c:v>
                </c:pt>
                <c:pt idx="35">
                  <c:v>512</c:v>
                </c:pt>
                <c:pt idx="36">
                  <c:v>588</c:v>
                </c:pt>
                <c:pt idx="37">
                  <c:v>675</c:v>
                </c:pt>
                <c:pt idx="38">
                  <c:v>776</c:v>
                </c:pt>
                <c:pt idx="39">
                  <c:v>891</c:v>
                </c:pt>
                <c:pt idx="40">
                  <c:v>1024</c:v>
                </c:pt>
                <c:pt idx="41">
                  <c:v>1176</c:v>
                </c:pt>
                <c:pt idx="42">
                  <c:v>1351</c:v>
                </c:pt>
                <c:pt idx="43">
                  <c:v>1552</c:v>
                </c:pt>
                <c:pt idx="44">
                  <c:v>1782</c:v>
                </c:pt>
                <c:pt idx="45">
                  <c:v>2048</c:v>
                </c:pt>
                <c:pt idx="46">
                  <c:v>2352</c:v>
                </c:pt>
                <c:pt idx="47">
                  <c:v>2702</c:v>
                </c:pt>
                <c:pt idx="48">
                  <c:v>3104</c:v>
                </c:pt>
                <c:pt idx="49">
                  <c:v>3565</c:v>
                </c:pt>
                <c:pt idx="50">
                  <c:v>4096</c:v>
                </c:pt>
                <c:pt idx="51">
                  <c:v>4705</c:v>
                </c:pt>
                <c:pt idx="52">
                  <c:v>5404</c:v>
                </c:pt>
                <c:pt idx="53">
                  <c:v>6208</c:v>
                </c:pt>
                <c:pt idx="54">
                  <c:v>7131</c:v>
                </c:pt>
                <c:pt idx="55">
                  <c:v>8192</c:v>
                </c:pt>
                <c:pt idx="56">
                  <c:v>9410</c:v>
                </c:pt>
                <c:pt idx="57">
                  <c:v>10809</c:v>
                </c:pt>
                <c:pt idx="58">
                  <c:v>12416</c:v>
                </c:pt>
                <c:pt idx="59">
                  <c:v>14263</c:v>
                </c:pt>
                <c:pt idx="60">
                  <c:v>16384</c:v>
                </c:pt>
                <c:pt idx="61">
                  <c:v>18820</c:v>
                </c:pt>
                <c:pt idx="62">
                  <c:v>21618</c:v>
                </c:pt>
                <c:pt idx="63">
                  <c:v>24833</c:v>
                </c:pt>
                <c:pt idx="64">
                  <c:v>28526</c:v>
                </c:pt>
                <c:pt idx="65">
                  <c:v>32768</c:v>
                </c:pt>
                <c:pt idx="66">
                  <c:v>37640</c:v>
                </c:pt>
                <c:pt idx="67">
                  <c:v>43237</c:v>
                </c:pt>
                <c:pt idx="68">
                  <c:v>49667</c:v>
                </c:pt>
                <c:pt idx="69">
                  <c:v>57052</c:v>
                </c:pt>
                <c:pt idx="70">
                  <c:v>65536</c:v>
                </c:pt>
                <c:pt idx="71">
                  <c:v>75281</c:v>
                </c:pt>
                <c:pt idx="72">
                  <c:v>86475</c:v>
                </c:pt>
                <c:pt idx="73">
                  <c:v>99334</c:v>
                </c:pt>
                <c:pt idx="74">
                  <c:v>114104</c:v>
                </c:pt>
                <c:pt idx="75">
                  <c:v>131072</c:v>
                </c:pt>
                <c:pt idx="76">
                  <c:v>150562</c:v>
                </c:pt>
                <c:pt idx="77">
                  <c:v>172950</c:v>
                </c:pt>
                <c:pt idx="78">
                  <c:v>198668</c:v>
                </c:pt>
                <c:pt idx="79">
                  <c:v>228209</c:v>
                </c:pt>
                <c:pt idx="80">
                  <c:v>262144</c:v>
                </c:pt>
                <c:pt idx="81">
                  <c:v>301124</c:v>
                </c:pt>
                <c:pt idx="82">
                  <c:v>345901</c:v>
                </c:pt>
                <c:pt idx="83">
                  <c:v>397336</c:v>
                </c:pt>
                <c:pt idx="84">
                  <c:v>456419</c:v>
                </c:pt>
                <c:pt idx="85">
                  <c:v>524288</c:v>
                </c:pt>
                <c:pt idx="86">
                  <c:v>602248</c:v>
                </c:pt>
                <c:pt idx="87">
                  <c:v>691802</c:v>
                </c:pt>
                <c:pt idx="88">
                  <c:v>794672</c:v>
                </c:pt>
                <c:pt idx="89">
                  <c:v>912838</c:v>
                </c:pt>
                <c:pt idx="90">
                  <c:v>1048576</c:v>
                </c:pt>
                <c:pt idx="91">
                  <c:v>1204497</c:v>
                </c:pt>
                <c:pt idx="92">
                  <c:v>1383604</c:v>
                </c:pt>
                <c:pt idx="93">
                  <c:v>1589344</c:v>
                </c:pt>
                <c:pt idx="94">
                  <c:v>1825676</c:v>
                </c:pt>
                <c:pt idx="95">
                  <c:v>2097152</c:v>
                </c:pt>
                <c:pt idx="96">
                  <c:v>2408995</c:v>
                </c:pt>
                <c:pt idx="97">
                  <c:v>2767208</c:v>
                </c:pt>
                <c:pt idx="98">
                  <c:v>3178688</c:v>
                </c:pt>
                <c:pt idx="99">
                  <c:v>3651353</c:v>
                </c:pt>
                <c:pt idx="100">
                  <c:v>4194304</c:v>
                </c:pt>
                <c:pt idx="101">
                  <c:v>4817990</c:v>
                </c:pt>
                <c:pt idx="102">
                  <c:v>5534417</c:v>
                </c:pt>
                <c:pt idx="103">
                  <c:v>6357376</c:v>
                </c:pt>
                <c:pt idx="104">
                  <c:v>7302707</c:v>
                </c:pt>
                <c:pt idx="105">
                  <c:v>8388608</c:v>
                </c:pt>
                <c:pt idx="106">
                  <c:v>9635980</c:v>
                </c:pt>
                <c:pt idx="107">
                  <c:v>11068834</c:v>
                </c:pt>
                <c:pt idx="108">
                  <c:v>12714752</c:v>
                </c:pt>
                <c:pt idx="109">
                  <c:v>14605414</c:v>
                </c:pt>
                <c:pt idx="110">
                  <c:v>16777216</c:v>
                </c:pt>
                <c:pt idx="111">
                  <c:v>19271960</c:v>
                </c:pt>
                <c:pt idx="112">
                  <c:v>22137669</c:v>
                </c:pt>
                <c:pt idx="113">
                  <c:v>25429504</c:v>
                </c:pt>
                <c:pt idx="114">
                  <c:v>29210829</c:v>
                </c:pt>
                <c:pt idx="115">
                  <c:v>33554432</c:v>
                </c:pt>
                <c:pt idx="116">
                  <c:v>38543920</c:v>
                </c:pt>
                <c:pt idx="117">
                  <c:v>44275338</c:v>
                </c:pt>
                <c:pt idx="118">
                  <c:v>50859008</c:v>
                </c:pt>
                <c:pt idx="119">
                  <c:v>58421659</c:v>
                </c:pt>
                <c:pt idx="120">
                  <c:v>67108864</c:v>
                </c:pt>
              </c:numCache>
            </c:numRef>
          </c:xVal>
          <c:yVal>
            <c:numRef>
              <c:f>stats!$I$884:$I$1004</c:f>
              <c:numCache>
                <c:formatCode>General</c:formatCode>
                <c:ptCount val="121"/>
                <c:pt idx="0">
                  <c:v>6.3930000000000002E-3</c:v>
                </c:pt>
                <c:pt idx="1">
                  <c:v>4.9909999999999998E-3</c:v>
                </c:pt>
                <c:pt idx="2">
                  <c:v>5.1219999999999998E-3</c:v>
                </c:pt>
                <c:pt idx="3">
                  <c:v>5.5690000000000002E-3</c:v>
                </c:pt>
                <c:pt idx="4">
                  <c:v>5.5690000000000002E-3</c:v>
                </c:pt>
                <c:pt idx="5">
                  <c:v>6.1890000000000001E-3</c:v>
                </c:pt>
                <c:pt idx="6">
                  <c:v>5.4549999999999998E-3</c:v>
                </c:pt>
                <c:pt idx="7">
                  <c:v>5.744E-3</c:v>
                </c:pt>
                <c:pt idx="8">
                  <c:v>4.8390000000000004E-3</c:v>
                </c:pt>
                <c:pt idx="9">
                  <c:v>5.5290000000000001E-3</c:v>
                </c:pt>
                <c:pt idx="10">
                  <c:v>6.0720000000000001E-3</c:v>
                </c:pt>
                <c:pt idx="11">
                  <c:v>4.0369999999999998E-3</c:v>
                </c:pt>
                <c:pt idx="12">
                  <c:v>4.8129999999999996E-3</c:v>
                </c:pt>
                <c:pt idx="13">
                  <c:v>4.731E-3</c:v>
                </c:pt>
                <c:pt idx="14">
                  <c:v>4.7889999999999999E-3</c:v>
                </c:pt>
                <c:pt idx="15">
                  <c:v>4.6499999999999996E-3</c:v>
                </c:pt>
                <c:pt idx="16">
                  <c:v>5.6299999999999996E-3</c:v>
                </c:pt>
                <c:pt idx="17">
                  <c:v>4.5040000000000002E-3</c:v>
                </c:pt>
                <c:pt idx="18">
                  <c:v>4.8700000000000002E-3</c:v>
                </c:pt>
                <c:pt idx="19">
                  <c:v>5.4140000000000004E-3</c:v>
                </c:pt>
                <c:pt idx="20">
                  <c:v>5.5129999999999997E-3</c:v>
                </c:pt>
                <c:pt idx="21">
                  <c:v>5.457E-3</c:v>
                </c:pt>
                <c:pt idx="22">
                  <c:v>5.1399999999999996E-3</c:v>
                </c:pt>
                <c:pt idx="23">
                  <c:v>4.4279999999999996E-3</c:v>
                </c:pt>
                <c:pt idx="24">
                  <c:v>5.6899999999999997E-3</c:v>
                </c:pt>
                <c:pt idx="25">
                  <c:v>5.4819999999999999E-3</c:v>
                </c:pt>
                <c:pt idx="26">
                  <c:v>5.1219999999999998E-3</c:v>
                </c:pt>
                <c:pt idx="27">
                  <c:v>5.8570000000000002E-3</c:v>
                </c:pt>
                <c:pt idx="28">
                  <c:v>4.6979999999999999E-3</c:v>
                </c:pt>
                <c:pt idx="29">
                  <c:v>5.1469999999999997E-3</c:v>
                </c:pt>
                <c:pt idx="30">
                  <c:v>5.855E-3</c:v>
                </c:pt>
                <c:pt idx="31">
                  <c:v>5.4339999999999996E-3</c:v>
                </c:pt>
                <c:pt idx="32">
                  <c:v>5.6639999999999998E-3</c:v>
                </c:pt>
                <c:pt idx="33">
                  <c:v>5.6959999999999997E-3</c:v>
                </c:pt>
                <c:pt idx="34">
                  <c:v>5.5269999999999998E-3</c:v>
                </c:pt>
                <c:pt idx="35">
                  <c:v>5.6059999999999999E-3</c:v>
                </c:pt>
                <c:pt idx="36">
                  <c:v>6.0520000000000001E-3</c:v>
                </c:pt>
                <c:pt idx="37">
                  <c:v>6.0639999999999999E-3</c:v>
                </c:pt>
                <c:pt idx="38">
                  <c:v>4.8630000000000001E-3</c:v>
                </c:pt>
                <c:pt idx="39">
                  <c:v>5.4660000000000004E-3</c:v>
                </c:pt>
                <c:pt idx="40">
                  <c:v>4.7699999999999999E-3</c:v>
                </c:pt>
                <c:pt idx="41">
                  <c:v>5.5120000000000004E-3</c:v>
                </c:pt>
                <c:pt idx="42">
                  <c:v>5.7400000000000003E-3</c:v>
                </c:pt>
                <c:pt idx="43">
                  <c:v>5.6340000000000001E-3</c:v>
                </c:pt>
                <c:pt idx="44">
                  <c:v>5.4409999999999997E-3</c:v>
                </c:pt>
                <c:pt idx="45">
                  <c:v>5.8199999999999997E-3</c:v>
                </c:pt>
                <c:pt idx="46">
                  <c:v>5.4349999999999997E-3</c:v>
                </c:pt>
                <c:pt idx="47">
                  <c:v>5.1089999999999998E-3</c:v>
                </c:pt>
                <c:pt idx="48">
                  <c:v>5.2399999999999999E-3</c:v>
                </c:pt>
                <c:pt idx="49">
                  <c:v>5.6579999999999998E-3</c:v>
                </c:pt>
                <c:pt idx="50">
                  <c:v>4.5230000000000001E-3</c:v>
                </c:pt>
                <c:pt idx="51">
                  <c:v>6.0930000000000003E-3</c:v>
                </c:pt>
                <c:pt idx="52">
                  <c:v>5.4070000000000003E-3</c:v>
                </c:pt>
                <c:pt idx="53">
                  <c:v>5.4869999999999997E-3</c:v>
                </c:pt>
                <c:pt idx="54">
                  <c:v>5.3379999999999999E-3</c:v>
                </c:pt>
                <c:pt idx="55">
                  <c:v>5.1749999999999999E-3</c:v>
                </c:pt>
                <c:pt idx="56">
                  <c:v>4.9659999999999999E-3</c:v>
                </c:pt>
                <c:pt idx="57">
                  <c:v>5.6730000000000001E-3</c:v>
                </c:pt>
                <c:pt idx="58">
                  <c:v>5.3860000000000002E-3</c:v>
                </c:pt>
                <c:pt idx="59">
                  <c:v>5.5979999999999997E-3</c:v>
                </c:pt>
                <c:pt idx="60">
                  <c:v>5.1700000000000001E-3</c:v>
                </c:pt>
                <c:pt idx="61">
                  <c:v>5.4840000000000002E-3</c:v>
                </c:pt>
                <c:pt idx="62">
                  <c:v>4.9769999999999997E-3</c:v>
                </c:pt>
                <c:pt idx="63">
                  <c:v>5.4599999999999996E-3</c:v>
                </c:pt>
                <c:pt idx="64">
                  <c:v>4.6889999999999996E-3</c:v>
                </c:pt>
                <c:pt idx="65">
                  <c:v>5.6049999999999997E-3</c:v>
                </c:pt>
                <c:pt idx="66">
                  <c:v>7.1679999999999999E-3</c:v>
                </c:pt>
                <c:pt idx="67">
                  <c:v>5.8719999999999996E-3</c:v>
                </c:pt>
                <c:pt idx="68">
                  <c:v>6.4070000000000004E-3</c:v>
                </c:pt>
                <c:pt idx="69">
                  <c:v>6.1040000000000001E-3</c:v>
                </c:pt>
                <c:pt idx="70">
                  <c:v>6.1859999999999997E-3</c:v>
                </c:pt>
                <c:pt idx="71">
                  <c:v>6.7999999999999996E-3</c:v>
                </c:pt>
                <c:pt idx="72">
                  <c:v>6.1510000000000002E-3</c:v>
                </c:pt>
                <c:pt idx="73">
                  <c:v>7.6480000000000003E-3</c:v>
                </c:pt>
                <c:pt idx="74">
                  <c:v>8.3330000000000001E-3</c:v>
                </c:pt>
                <c:pt idx="75">
                  <c:v>7.5259999999999997E-3</c:v>
                </c:pt>
                <c:pt idx="76">
                  <c:v>8.8789999999999997E-3</c:v>
                </c:pt>
                <c:pt idx="77">
                  <c:v>1.0444999999999999E-2</c:v>
                </c:pt>
                <c:pt idx="78">
                  <c:v>1.1001E-2</c:v>
                </c:pt>
                <c:pt idx="79">
                  <c:v>1.089E-2</c:v>
                </c:pt>
                <c:pt idx="80">
                  <c:v>1.1143E-2</c:v>
                </c:pt>
                <c:pt idx="81">
                  <c:v>1.4154999999999999E-2</c:v>
                </c:pt>
                <c:pt idx="82">
                  <c:v>1.5313999999999999E-2</c:v>
                </c:pt>
                <c:pt idx="83">
                  <c:v>1.7204000000000001E-2</c:v>
                </c:pt>
                <c:pt idx="84">
                  <c:v>1.8034000000000001E-2</c:v>
                </c:pt>
                <c:pt idx="85">
                  <c:v>1.9841000000000001E-2</c:v>
                </c:pt>
                <c:pt idx="86">
                  <c:v>2.3942999999999999E-2</c:v>
                </c:pt>
                <c:pt idx="87">
                  <c:v>2.6058999999999999E-2</c:v>
                </c:pt>
                <c:pt idx="88">
                  <c:v>2.8244999999999999E-2</c:v>
                </c:pt>
                <c:pt idx="89">
                  <c:v>3.1587999999999998E-2</c:v>
                </c:pt>
                <c:pt idx="90">
                  <c:v>3.5349999999999999E-2</c:v>
                </c:pt>
                <c:pt idx="91">
                  <c:v>4.1377999999999998E-2</c:v>
                </c:pt>
                <c:pt idx="92">
                  <c:v>4.6786000000000001E-2</c:v>
                </c:pt>
                <c:pt idx="93">
                  <c:v>5.1434000000000001E-2</c:v>
                </c:pt>
                <c:pt idx="94">
                  <c:v>6.0414000000000002E-2</c:v>
                </c:pt>
                <c:pt idx="95">
                  <c:v>6.5599000000000005E-2</c:v>
                </c:pt>
                <c:pt idx="96">
                  <c:v>7.5936000000000003E-2</c:v>
                </c:pt>
                <c:pt idx="97">
                  <c:v>8.591E-2</c:v>
                </c:pt>
                <c:pt idx="98">
                  <c:v>9.9623000000000003E-2</c:v>
                </c:pt>
                <c:pt idx="99">
                  <c:v>0.112918</c:v>
                </c:pt>
                <c:pt idx="100">
                  <c:v>0.127582</c:v>
                </c:pt>
                <c:pt idx="101">
                  <c:v>0.14842900000000001</c:v>
                </c:pt>
                <c:pt idx="102">
                  <c:v>0.16816800000000001</c:v>
                </c:pt>
                <c:pt idx="103">
                  <c:v>0.19503200000000001</c:v>
                </c:pt>
                <c:pt idx="104">
                  <c:v>0.22329399999999999</c:v>
                </c:pt>
                <c:pt idx="105">
                  <c:v>0.25682100000000002</c:v>
                </c:pt>
                <c:pt idx="106">
                  <c:v>0.29662899999999998</c:v>
                </c:pt>
                <c:pt idx="107">
                  <c:v>0.33914299999999997</c:v>
                </c:pt>
                <c:pt idx="108">
                  <c:v>0.38895099999999999</c:v>
                </c:pt>
                <c:pt idx="109">
                  <c:v>0.44506000000000001</c:v>
                </c:pt>
                <c:pt idx="110">
                  <c:v>0.51392400000000005</c:v>
                </c:pt>
                <c:pt idx="111">
                  <c:v>0.588117</c:v>
                </c:pt>
                <c:pt idx="112">
                  <c:v>0.67390000000000005</c:v>
                </c:pt>
                <c:pt idx="113">
                  <c:v>0.77773899999999996</c:v>
                </c:pt>
                <c:pt idx="114">
                  <c:v>0.89144900000000005</c:v>
                </c:pt>
                <c:pt idx="115">
                  <c:v>1.0191159999999999</c:v>
                </c:pt>
                <c:pt idx="116">
                  <c:v>1.1738139999999999</c:v>
                </c:pt>
                <c:pt idx="117">
                  <c:v>1.347224</c:v>
                </c:pt>
                <c:pt idx="118">
                  <c:v>1.54203</c:v>
                </c:pt>
                <c:pt idx="119">
                  <c:v>1.7677419999999999</c:v>
                </c:pt>
                <c:pt idx="120">
                  <c:v>2.0352649999999999</c:v>
                </c:pt>
              </c:numCache>
            </c:numRef>
          </c:yVal>
          <c:smooth val="0"/>
        </c:ser>
        <c:dLbls>
          <c:showLegendKey val="0"/>
          <c:showVal val="0"/>
          <c:showCatName val="0"/>
          <c:showSerName val="0"/>
          <c:showPercent val="0"/>
          <c:showBubbleSize val="0"/>
        </c:dLbls>
        <c:axId val="94930048"/>
        <c:axId val="94930624"/>
      </c:scatterChart>
      <c:valAx>
        <c:axId val="94930048"/>
        <c:scaling>
          <c:logBase val="10"/>
          <c:orientation val="minMax"/>
          <c:max val="67108864"/>
          <c:min val="100"/>
        </c:scaling>
        <c:delete val="0"/>
        <c:axPos val="b"/>
        <c:title>
          <c:tx>
            <c:rich>
              <a:bodyPr/>
              <a:lstStyle/>
              <a:p>
                <a:pPr>
                  <a:defRPr sz="1200"/>
                </a:pPr>
                <a:r>
                  <a:rPr lang="en-US" sz="1200"/>
                  <a:t>Number of elements</a:t>
                </a:r>
              </a:p>
            </c:rich>
          </c:tx>
          <c:layout/>
          <c:overlay val="0"/>
        </c:title>
        <c:numFmt formatCode="General" sourceLinked="1"/>
        <c:majorTickMark val="out"/>
        <c:minorTickMark val="none"/>
        <c:tickLblPos val="nextTo"/>
        <c:txPr>
          <a:bodyPr/>
          <a:lstStyle/>
          <a:p>
            <a:pPr>
              <a:defRPr sz="1200"/>
            </a:pPr>
            <a:endParaRPr lang="en-US"/>
          </a:p>
        </c:txPr>
        <c:crossAx val="94930624"/>
        <c:crosses val="autoZero"/>
        <c:crossBetween val="midCat"/>
      </c:valAx>
      <c:valAx>
        <c:axId val="94930624"/>
        <c:scaling>
          <c:logBase val="10"/>
          <c:orientation val="minMax"/>
          <c:max val="20"/>
          <c:min val="1.0000000000000004E-6"/>
        </c:scaling>
        <c:delete val="0"/>
        <c:axPos val="l"/>
        <c:majorGridlines/>
        <c:title>
          <c:tx>
            <c:rich>
              <a:bodyPr rot="-5400000" vert="horz"/>
              <a:lstStyle/>
              <a:p>
                <a:pPr>
                  <a:defRPr sz="1200"/>
                </a:pPr>
                <a:r>
                  <a:rPr lang="en-US" sz="1200"/>
                  <a:t>Time in seconds</a:t>
                </a:r>
              </a:p>
            </c:rich>
          </c:tx>
          <c:layout/>
          <c:overlay val="0"/>
        </c:title>
        <c:numFmt formatCode="General" sourceLinked="1"/>
        <c:majorTickMark val="out"/>
        <c:minorTickMark val="none"/>
        <c:tickLblPos val="nextTo"/>
        <c:txPr>
          <a:bodyPr/>
          <a:lstStyle/>
          <a:p>
            <a:pPr>
              <a:defRPr sz="1200"/>
            </a:pPr>
            <a:endParaRPr lang="en-US"/>
          </a:p>
        </c:txPr>
        <c:crossAx val="94930048"/>
        <c:crosses val="autoZero"/>
        <c:crossBetween val="midCat"/>
      </c:valAx>
    </c:plotArea>
    <c:legend>
      <c:legendPos val="r"/>
      <c:layout>
        <c:manualLayout>
          <c:xMode val="edge"/>
          <c:yMode val="edge"/>
          <c:x val="0.64880389197447752"/>
          <c:y val="2.6257567804024495E-2"/>
          <c:w val="0.2853254107125498"/>
          <c:h val="0.28286932883389571"/>
        </c:manualLayout>
      </c:layout>
      <c:overlay val="0"/>
      <c:spPr>
        <a:noFill/>
      </c:spPr>
      <c:txPr>
        <a:bodyPr/>
        <a:lstStyle/>
        <a:p>
          <a:pPr>
            <a:defRPr sz="1200"/>
          </a:pPr>
          <a:endParaRPr lang="en-US"/>
        </a:p>
      </c:txPr>
    </c:legend>
    <c:plotVisOnly val="1"/>
    <c:dispBlanksAs val="gap"/>
    <c:showDLblsOverMax val="0"/>
  </c:chart>
  <c:txPr>
    <a:bodyPr/>
    <a:lstStyle/>
    <a:p>
      <a:pPr>
        <a:defRPr>
          <a:latin typeface="Arial" pitchFamily="34" charset="0"/>
          <a:cs typeface="Arial" pitchFamily="34" charset="0"/>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70401D-BAD5-4D2D-A9B0-CC50194A0415}"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B69724CB-F1AB-40A1-AAA4-20962A1EB9DC}">
      <dgm:prSet>
        <dgm:style>
          <a:lnRef idx="3">
            <a:schemeClr val="lt1"/>
          </a:lnRef>
          <a:fillRef idx="1">
            <a:schemeClr val="accent3"/>
          </a:fillRef>
          <a:effectRef idx="1">
            <a:schemeClr val="accent3"/>
          </a:effectRef>
          <a:fontRef idx="minor">
            <a:schemeClr val="lt1"/>
          </a:fontRef>
        </dgm:style>
      </dgm:prSet>
      <dgm:spPr/>
      <dgm:t>
        <a:bodyPr/>
        <a:lstStyle/>
        <a:p>
          <a:r>
            <a:rPr lang="en-US" dirty="0" smtClean="0"/>
            <a:t>GPU Hardware</a:t>
          </a:r>
          <a:endParaRPr lang="en-US" dirty="0"/>
        </a:p>
      </dgm:t>
    </dgm:pt>
    <dgm:pt modelId="{9F2EED54-A29A-4221-9653-A33E8DC38208}" type="parTrans" cxnId="{8B599F15-9680-4C99-8BC1-4EA00A174534}">
      <dgm:prSet/>
      <dgm:spPr/>
      <dgm:t>
        <a:bodyPr/>
        <a:lstStyle/>
        <a:p>
          <a:endParaRPr lang="en-US"/>
        </a:p>
      </dgm:t>
    </dgm:pt>
    <dgm:pt modelId="{9578998C-583C-4BA4-A025-221238297083}" type="sibTrans" cxnId="{8B599F15-9680-4C99-8BC1-4EA00A174534}">
      <dgm:prSet/>
      <dgm:spPr/>
      <dgm:t>
        <a:bodyPr/>
        <a:lstStyle/>
        <a:p>
          <a:endParaRPr lang="en-US"/>
        </a:p>
      </dgm:t>
    </dgm:pt>
    <dgm:pt modelId="{66134256-F92D-4576-AE22-D2A021C1FAA9}">
      <dgm:prSet>
        <dgm:style>
          <a:lnRef idx="3">
            <a:schemeClr val="lt1"/>
          </a:lnRef>
          <a:fillRef idx="1">
            <a:schemeClr val="accent2"/>
          </a:fillRef>
          <a:effectRef idx="1">
            <a:schemeClr val="accent2"/>
          </a:effectRef>
          <a:fontRef idx="minor">
            <a:schemeClr val="lt1"/>
          </a:fontRef>
        </dgm:style>
      </dgm:prSet>
      <dgm:spPr/>
      <dgm:t>
        <a:bodyPr/>
        <a:lstStyle/>
        <a:p>
          <a:r>
            <a:rPr lang="en-US" dirty="0" smtClean="0"/>
            <a:t>OpenCL Driver</a:t>
          </a:r>
          <a:endParaRPr lang="en-US" dirty="0"/>
        </a:p>
      </dgm:t>
    </dgm:pt>
    <dgm:pt modelId="{234677D8-5922-447D-BFFA-C32595B6A78E}" type="parTrans" cxnId="{2EC33B67-6F69-4503-872E-CEA26B60DA93}">
      <dgm:prSet/>
      <dgm:spPr/>
      <dgm:t>
        <a:bodyPr/>
        <a:lstStyle/>
        <a:p>
          <a:endParaRPr lang="en-US"/>
        </a:p>
      </dgm:t>
    </dgm:pt>
    <dgm:pt modelId="{4BE6E731-C572-4C81-86BC-A6C72944C8BA}" type="sibTrans" cxnId="{2EC33B67-6F69-4503-872E-CEA26B60DA93}">
      <dgm:prSet/>
      <dgm:spPr/>
      <dgm:t>
        <a:bodyPr/>
        <a:lstStyle/>
        <a:p>
          <a:endParaRPr lang="en-US"/>
        </a:p>
      </dgm:t>
    </dgm:pt>
    <dgm:pt modelId="{366D7E94-92CA-4670-B306-D54384B5B89A}">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OpenCL API</a:t>
          </a:r>
          <a:endParaRPr lang="en-US" dirty="0"/>
        </a:p>
      </dgm:t>
    </dgm:pt>
    <dgm:pt modelId="{2B5F00F2-D0BF-4754-B5B1-C751B5F775AE}" type="parTrans" cxnId="{17EEF923-D943-4588-AA01-2A8EBCB1A536}">
      <dgm:prSet/>
      <dgm:spPr/>
      <dgm:t>
        <a:bodyPr/>
        <a:lstStyle/>
        <a:p>
          <a:endParaRPr lang="en-US"/>
        </a:p>
      </dgm:t>
    </dgm:pt>
    <dgm:pt modelId="{EB5516E1-F9A8-4C5A-8F82-BA4BDA2C249A}" type="sibTrans" cxnId="{17EEF923-D943-4588-AA01-2A8EBCB1A536}">
      <dgm:prSet/>
      <dgm:spPr/>
      <dgm:t>
        <a:bodyPr/>
        <a:lstStyle/>
        <a:p>
          <a:endParaRPr lang="en-US"/>
        </a:p>
      </dgm:t>
    </dgm:pt>
    <dgm:pt modelId="{9AD2CF16-C82E-4D58-AAC6-45C9D90A00B6}">
      <dgm:prSet>
        <dgm:style>
          <a:lnRef idx="3">
            <a:schemeClr val="lt1"/>
          </a:lnRef>
          <a:fillRef idx="1">
            <a:schemeClr val="accent4"/>
          </a:fillRef>
          <a:effectRef idx="1">
            <a:schemeClr val="accent4"/>
          </a:effectRef>
          <a:fontRef idx="minor">
            <a:schemeClr val="lt1"/>
          </a:fontRef>
        </dgm:style>
      </dgm:prSet>
      <dgm:spPr/>
      <dgm:t>
        <a:bodyPr/>
        <a:lstStyle/>
        <a:p>
          <a:r>
            <a:rPr lang="en-US" dirty="0" smtClean="0"/>
            <a:t>OpenCL C Compiler</a:t>
          </a:r>
          <a:endParaRPr lang="en-US" dirty="0"/>
        </a:p>
      </dgm:t>
    </dgm:pt>
    <dgm:pt modelId="{388D13E0-9496-41A3-87F0-ECB2353CDD04}" type="parTrans" cxnId="{316FBAA0-D175-4FCD-ABE8-8EFAA4A5A7BE}">
      <dgm:prSet/>
      <dgm:spPr/>
      <dgm:t>
        <a:bodyPr/>
        <a:lstStyle/>
        <a:p>
          <a:endParaRPr lang="en-US"/>
        </a:p>
      </dgm:t>
    </dgm:pt>
    <dgm:pt modelId="{80957C3C-E837-470F-8038-D69BFF6C9403}" type="sibTrans" cxnId="{316FBAA0-D175-4FCD-ABE8-8EFAA4A5A7BE}">
      <dgm:prSet/>
      <dgm:spPr/>
      <dgm:t>
        <a:bodyPr/>
        <a:lstStyle/>
        <a:p>
          <a:endParaRPr lang="en-US"/>
        </a:p>
      </dgm:t>
    </dgm:pt>
    <dgm:pt modelId="{BF681AE9-5934-45B5-A6A5-7DE362FE8102}">
      <dgm:prSet>
        <dgm:style>
          <a:lnRef idx="3">
            <a:schemeClr val="lt1"/>
          </a:lnRef>
          <a:fillRef idx="1">
            <a:schemeClr val="accent6"/>
          </a:fillRef>
          <a:effectRef idx="1">
            <a:schemeClr val="accent6"/>
          </a:effectRef>
          <a:fontRef idx="minor">
            <a:schemeClr val="lt1"/>
          </a:fontRef>
        </dgm:style>
      </dgm:prSet>
      <dgm:spPr/>
      <dgm:t>
        <a:bodyPr/>
        <a:lstStyle/>
        <a:p>
          <a:r>
            <a:rPr lang="en-US" dirty="0" smtClean="0"/>
            <a:t>Host</a:t>
          </a:r>
          <a:br>
            <a:rPr lang="en-US" dirty="0" smtClean="0"/>
          </a:br>
          <a:r>
            <a:rPr lang="en-US" dirty="0" smtClean="0"/>
            <a:t>Application</a:t>
          </a:r>
          <a:endParaRPr lang="en-US" dirty="0"/>
        </a:p>
      </dgm:t>
    </dgm:pt>
    <dgm:pt modelId="{493006C7-EBB4-4DE2-B6C0-896A2242D751}" type="parTrans" cxnId="{548DE61A-A289-4441-9284-1BC90B7EC5B1}">
      <dgm:prSet/>
      <dgm:spPr/>
      <dgm:t>
        <a:bodyPr/>
        <a:lstStyle/>
        <a:p>
          <a:endParaRPr lang="en-US"/>
        </a:p>
      </dgm:t>
    </dgm:pt>
    <dgm:pt modelId="{0A3AF4C2-C804-4178-9966-F319A96A46FC}" type="sibTrans" cxnId="{548DE61A-A289-4441-9284-1BC90B7EC5B1}">
      <dgm:prSet/>
      <dgm:spPr/>
      <dgm:t>
        <a:bodyPr/>
        <a:lstStyle/>
        <a:p>
          <a:endParaRPr lang="en-US"/>
        </a:p>
      </dgm:t>
    </dgm:pt>
    <dgm:pt modelId="{3AC9DC90-E03E-4F68-BA8F-369FC505E9A0}">
      <dgm:prSet>
        <dgm:style>
          <a:lnRef idx="3">
            <a:schemeClr val="lt1"/>
          </a:lnRef>
          <a:fillRef idx="1">
            <a:schemeClr val="accent6"/>
          </a:fillRef>
          <a:effectRef idx="1">
            <a:schemeClr val="accent6"/>
          </a:effectRef>
          <a:fontRef idx="minor">
            <a:schemeClr val="lt1"/>
          </a:fontRef>
        </dgm:style>
      </dgm:prSet>
      <dgm:spPr/>
      <dgm:t>
        <a:bodyPr/>
        <a:lstStyle/>
        <a:p>
          <a:r>
            <a:rPr lang="en-US" dirty="0" smtClean="0"/>
            <a:t>OpenCL Kernels</a:t>
          </a:r>
          <a:endParaRPr lang="en-US" dirty="0"/>
        </a:p>
      </dgm:t>
    </dgm:pt>
    <dgm:pt modelId="{0B4B39FD-B547-481E-AAB5-493DB07E2EE6}" type="parTrans" cxnId="{FCE2FB4D-E044-43A2-91DD-B832EBDE4D0F}">
      <dgm:prSet/>
      <dgm:spPr/>
      <dgm:t>
        <a:bodyPr/>
        <a:lstStyle/>
        <a:p>
          <a:endParaRPr lang="en-US"/>
        </a:p>
      </dgm:t>
    </dgm:pt>
    <dgm:pt modelId="{7F399DC5-060B-4D2F-91B5-6CB99FDB1117}" type="sibTrans" cxnId="{FCE2FB4D-E044-43A2-91DD-B832EBDE4D0F}">
      <dgm:prSet/>
      <dgm:spPr/>
      <dgm:t>
        <a:bodyPr/>
        <a:lstStyle/>
        <a:p>
          <a:endParaRPr lang="en-US"/>
        </a:p>
      </dgm:t>
    </dgm:pt>
    <dgm:pt modelId="{87852516-88AE-4048-9609-BDA4E724FAD9}" type="pres">
      <dgm:prSet presAssocID="{2570401D-BAD5-4D2D-A9B0-CC50194A0415}" presName="Name0" presStyleCnt="0">
        <dgm:presLayoutVars>
          <dgm:chPref val="1"/>
          <dgm:dir/>
          <dgm:animOne val="branch"/>
          <dgm:animLvl val="lvl"/>
          <dgm:resizeHandles/>
        </dgm:presLayoutVars>
      </dgm:prSet>
      <dgm:spPr/>
      <dgm:t>
        <a:bodyPr/>
        <a:lstStyle/>
        <a:p>
          <a:endParaRPr lang="en-US"/>
        </a:p>
      </dgm:t>
    </dgm:pt>
    <dgm:pt modelId="{9B6E6972-E4AE-4DE4-885C-D4859D8363DC}" type="pres">
      <dgm:prSet presAssocID="{B69724CB-F1AB-40A1-AAA4-20962A1EB9DC}" presName="vertOne" presStyleCnt="0"/>
      <dgm:spPr/>
    </dgm:pt>
    <dgm:pt modelId="{F1971DE9-7C45-48F6-9EA2-BE23119F160B}" type="pres">
      <dgm:prSet presAssocID="{B69724CB-F1AB-40A1-AAA4-20962A1EB9DC}" presName="txOne" presStyleLbl="node0" presStyleIdx="0" presStyleCnt="1" custLinFactY="300000" custLinFactNeighborX="-47" custLinFactNeighborY="348510">
        <dgm:presLayoutVars>
          <dgm:chPref val="3"/>
        </dgm:presLayoutVars>
      </dgm:prSet>
      <dgm:spPr/>
      <dgm:t>
        <a:bodyPr/>
        <a:lstStyle/>
        <a:p>
          <a:endParaRPr lang="en-US"/>
        </a:p>
      </dgm:t>
    </dgm:pt>
    <dgm:pt modelId="{524D5B51-FCE5-435A-95CA-EF46512C12DA}" type="pres">
      <dgm:prSet presAssocID="{B69724CB-F1AB-40A1-AAA4-20962A1EB9DC}" presName="parTransOne" presStyleCnt="0"/>
      <dgm:spPr/>
    </dgm:pt>
    <dgm:pt modelId="{F8218940-CC01-4C58-B3C6-9103604F6885}" type="pres">
      <dgm:prSet presAssocID="{B69724CB-F1AB-40A1-AAA4-20962A1EB9DC}" presName="horzOne" presStyleCnt="0"/>
      <dgm:spPr/>
    </dgm:pt>
    <dgm:pt modelId="{FF19FC83-E148-4C90-B1CC-C732342B5482}" type="pres">
      <dgm:prSet presAssocID="{66134256-F92D-4576-AE22-D2A021C1FAA9}" presName="vertTwo" presStyleCnt="0"/>
      <dgm:spPr/>
    </dgm:pt>
    <dgm:pt modelId="{A4F4F6B8-5463-4FB2-9333-1C9CB354EF04}" type="pres">
      <dgm:prSet presAssocID="{66134256-F92D-4576-AE22-D2A021C1FAA9}" presName="txTwo" presStyleLbl="node2" presStyleIdx="0" presStyleCnt="1" custLinFactY="99427" custLinFactNeighborX="-47" custLinFactNeighborY="100000">
        <dgm:presLayoutVars>
          <dgm:chPref val="3"/>
        </dgm:presLayoutVars>
      </dgm:prSet>
      <dgm:spPr/>
      <dgm:t>
        <a:bodyPr/>
        <a:lstStyle/>
        <a:p>
          <a:endParaRPr lang="en-US"/>
        </a:p>
      </dgm:t>
    </dgm:pt>
    <dgm:pt modelId="{CFC12805-679F-4153-B30F-953D536ACD0A}" type="pres">
      <dgm:prSet presAssocID="{66134256-F92D-4576-AE22-D2A021C1FAA9}" presName="parTransTwo" presStyleCnt="0"/>
      <dgm:spPr/>
    </dgm:pt>
    <dgm:pt modelId="{4F0712B1-E8DD-4758-8B63-252EB4C4830C}" type="pres">
      <dgm:prSet presAssocID="{66134256-F92D-4576-AE22-D2A021C1FAA9}" presName="horzTwo" presStyleCnt="0"/>
      <dgm:spPr/>
    </dgm:pt>
    <dgm:pt modelId="{806DBAB0-7C2D-4BB1-A20F-D040DBA8E4CE}" type="pres">
      <dgm:prSet presAssocID="{366D7E94-92CA-4670-B306-D54384B5B89A}" presName="vertThree" presStyleCnt="0"/>
      <dgm:spPr/>
    </dgm:pt>
    <dgm:pt modelId="{A7663967-F6E8-4D05-BFE7-B69A6D9FBB28}" type="pres">
      <dgm:prSet presAssocID="{366D7E94-92CA-4670-B306-D54384B5B89A}" presName="txThree" presStyleLbl="node3" presStyleIdx="0" presStyleCnt="2" custLinFactY="-99427" custLinFactNeighborX="321" custLinFactNeighborY="-100000">
        <dgm:presLayoutVars>
          <dgm:chPref val="3"/>
        </dgm:presLayoutVars>
      </dgm:prSet>
      <dgm:spPr/>
      <dgm:t>
        <a:bodyPr/>
        <a:lstStyle/>
        <a:p>
          <a:endParaRPr lang="en-US"/>
        </a:p>
      </dgm:t>
    </dgm:pt>
    <dgm:pt modelId="{28BDD9D1-2C61-435D-A54D-FF6E6688D79F}" type="pres">
      <dgm:prSet presAssocID="{366D7E94-92CA-4670-B306-D54384B5B89A}" presName="parTransThree" presStyleCnt="0"/>
      <dgm:spPr/>
    </dgm:pt>
    <dgm:pt modelId="{7C582221-B2C8-41E6-AC11-EA13FA76A47D}" type="pres">
      <dgm:prSet presAssocID="{366D7E94-92CA-4670-B306-D54384B5B89A}" presName="horzThree" presStyleCnt="0"/>
      <dgm:spPr/>
    </dgm:pt>
    <dgm:pt modelId="{450D3B10-03F7-4A18-A2E4-5B05DBC8D205}" type="pres">
      <dgm:prSet presAssocID="{BF681AE9-5934-45B5-A6A5-7DE362FE8102}" presName="vertFour" presStyleCnt="0">
        <dgm:presLayoutVars>
          <dgm:chPref val="3"/>
        </dgm:presLayoutVars>
      </dgm:prSet>
      <dgm:spPr/>
    </dgm:pt>
    <dgm:pt modelId="{9BF71997-9C86-4963-AE9E-E3D4A7D6C1FF}" type="pres">
      <dgm:prSet presAssocID="{BF681AE9-5934-45B5-A6A5-7DE362FE8102}" presName="txFour" presStyleLbl="node4" presStyleIdx="0" presStyleCnt="2" custLinFactY="-122365" custLinFactNeighborX="-5753" custLinFactNeighborY="-200000">
        <dgm:presLayoutVars>
          <dgm:chPref val="3"/>
        </dgm:presLayoutVars>
      </dgm:prSet>
      <dgm:spPr/>
      <dgm:t>
        <a:bodyPr/>
        <a:lstStyle/>
        <a:p>
          <a:endParaRPr lang="en-US"/>
        </a:p>
      </dgm:t>
    </dgm:pt>
    <dgm:pt modelId="{A578191A-4792-4474-B8B4-C0B14CEEB115}" type="pres">
      <dgm:prSet presAssocID="{BF681AE9-5934-45B5-A6A5-7DE362FE8102}" presName="horzFour" presStyleCnt="0"/>
      <dgm:spPr/>
    </dgm:pt>
    <dgm:pt modelId="{1C209244-C1BF-4F29-92DB-644DA40D06E9}" type="pres">
      <dgm:prSet presAssocID="{EB5516E1-F9A8-4C5A-8F82-BA4BDA2C249A}" presName="sibSpaceThree" presStyleCnt="0"/>
      <dgm:spPr/>
    </dgm:pt>
    <dgm:pt modelId="{95E3CA7B-BE1E-4235-8048-DB7C0305B163}" type="pres">
      <dgm:prSet presAssocID="{9AD2CF16-C82E-4D58-AAC6-45C9D90A00B6}" presName="vertThree" presStyleCnt="0"/>
      <dgm:spPr/>
    </dgm:pt>
    <dgm:pt modelId="{1A7D3C3B-9EA4-4035-BD96-45289FC6B969}" type="pres">
      <dgm:prSet presAssocID="{9AD2CF16-C82E-4D58-AAC6-45C9D90A00B6}" presName="txThree" presStyleLbl="node3" presStyleIdx="1" presStyleCnt="2" custLinFactY="-99427" custLinFactNeighborX="512" custLinFactNeighborY="-100000">
        <dgm:presLayoutVars>
          <dgm:chPref val="3"/>
        </dgm:presLayoutVars>
      </dgm:prSet>
      <dgm:spPr/>
      <dgm:t>
        <a:bodyPr/>
        <a:lstStyle/>
        <a:p>
          <a:endParaRPr lang="en-US"/>
        </a:p>
      </dgm:t>
    </dgm:pt>
    <dgm:pt modelId="{4DB44AE2-546F-4870-9629-E55C91C583D5}" type="pres">
      <dgm:prSet presAssocID="{9AD2CF16-C82E-4D58-AAC6-45C9D90A00B6}" presName="parTransThree" presStyleCnt="0"/>
      <dgm:spPr/>
    </dgm:pt>
    <dgm:pt modelId="{080D5472-D976-4E3F-A354-D022F579B673}" type="pres">
      <dgm:prSet presAssocID="{9AD2CF16-C82E-4D58-AAC6-45C9D90A00B6}" presName="horzThree" presStyleCnt="0"/>
      <dgm:spPr/>
    </dgm:pt>
    <dgm:pt modelId="{72A5A4D1-08AE-4592-881D-7B1F48DB628D}" type="pres">
      <dgm:prSet presAssocID="{3AC9DC90-E03E-4F68-BA8F-369FC505E9A0}" presName="vertFour" presStyleCnt="0">
        <dgm:presLayoutVars>
          <dgm:chPref val="3"/>
        </dgm:presLayoutVars>
      </dgm:prSet>
      <dgm:spPr/>
    </dgm:pt>
    <dgm:pt modelId="{19B0399D-1187-42D8-8D46-A4F53C82793D}" type="pres">
      <dgm:prSet presAssocID="{3AC9DC90-E03E-4F68-BA8F-369FC505E9A0}" presName="txFour" presStyleLbl="node4" presStyleIdx="1" presStyleCnt="2" custLinFactY="-129275" custLinFactNeighborX="918" custLinFactNeighborY="-200000">
        <dgm:presLayoutVars>
          <dgm:chPref val="3"/>
        </dgm:presLayoutVars>
      </dgm:prSet>
      <dgm:spPr/>
      <dgm:t>
        <a:bodyPr/>
        <a:lstStyle/>
        <a:p>
          <a:endParaRPr lang="en-US"/>
        </a:p>
      </dgm:t>
    </dgm:pt>
    <dgm:pt modelId="{0F6DEF01-8DE4-43A8-82CF-7E4176BFCEB3}" type="pres">
      <dgm:prSet presAssocID="{3AC9DC90-E03E-4F68-BA8F-369FC505E9A0}" presName="horzFour" presStyleCnt="0"/>
      <dgm:spPr/>
    </dgm:pt>
  </dgm:ptLst>
  <dgm:cxnLst>
    <dgm:cxn modelId="{F133FACB-3839-40EE-8F1D-0C3593DFF388}" type="presOf" srcId="{BF681AE9-5934-45B5-A6A5-7DE362FE8102}" destId="{9BF71997-9C86-4963-AE9E-E3D4A7D6C1FF}" srcOrd="0" destOrd="0" presId="urn:microsoft.com/office/officeart/2005/8/layout/hierarchy4"/>
    <dgm:cxn modelId="{17EEF923-D943-4588-AA01-2A8EBCB1A536}" srcId="{66134256-F92D-4576-AE22-D2A021C1FAA9}" destId="{366D7E94-92CA-4670-B306-D54384B5B89A}" srcOrd="0" destOrd="0" parTransId="{2B5F00F2-D0BF-4754-B5B1-C751B5F775AE}" sibTransId="{EB5516E1-F9A8-4C5A-8F82-BA4BDA2C249A}"/>
    <dgm:cxn modelId="{2EC33B67-6F69-4503-872E-CEA26B60DA93}" srcId="{B69724CB-F1AB-40A1-AAA4-20962A1EB9DC}" destId="{66134256-F92D-4576-AE22-D2A021C1FAA9}" srcOrd="0" destOrd="0" parTransId="{234677D8-5922-447D-BFFA-C32595B6A78E}" sibTransId="{4BE6E731-C572-4C81-86BC-A6C72944C8BA}"/>
    <dgm:cxn modelId="{FCE2FB4D-E044-43A2-91DD-B832EBDE4D0F}" srcId="{9AD2CF16-C82E-4D58-AAC6-45C9D90A00B6}" destId="{3AC9DC90-E03E-4F68-BA8F-369FC505E9A0}" srcOrd="0" destOrd="0" parTransId="{0B4B39FD-B547-481E-AAB5-493DB07E2EE6}" sibTransId="{7F399DC5-060B-4D2F-91B5-6CB99FDB1117}"/>
    <dgm:cxn modelId="{7EEDFAE3-0DE9-48B1-953A-497A6AFACF9F}" type="presOf" srcId="{366D7E94-92CA-4670-B306-D54384B5B89A}" destId="{A7663967-F6E8-4D05-BFE7-B69A6D9FBB28}" srcOrd="0" destOrd="0" presId="urn:microsoft.com/office/officeart/2005/8/layout/hierarchy4"/>
    <dgm:cxn modelId="{8BFA8E6A-F8C3-4B33-A75F-4AF63CDA2FDD}" type="presOf" srcId="{9AD2CF16-C82E-4D58-AAC6-45C9D90A00B6}" destId="{1A7D3C3B-9EA4-4035-BD96-45289FC6B969}" srcOrd="0" destOrd="0" presId="urn:microsoft.com/office/officeart/2005/8/layout/hierarchy4"/>
    <dgm:cxn modelId="{316FBAA0-D175-4FCD-ABE8-8EFAA4A5A7BE}" srcId="{66134256-F92D-4576-AE22-D2A021C1FAA9}" destId="{9AD2CF16-C82E-4D58-AAC6-45C9D90A00B6}" srcOrd="1" destOrd="0" parTransId="{388D13E0-9496-41A3-87F0-ECB2353CDD04}" sibTransId="{80957C3C-E837-470F-8038-D69BFF6C9403}"/>
    <dgm:cxn modelId="{14C4447F-515C-4B17-B9D6-26CE7BCE6A8D}" type="presOf" srcId="{66134256-F92D-4576-AE22-D2A021C1FAA9}" destId="{A4F4F6B8-5463-4FB2-9333-1C9CB354EF04}" srcOrd="0" destOrd="0" presId="urn:microsoft.com/office/officeart/2005/8/layout/hierarchy4"/>
    <dgm:cxn modelId="{548DE61A-A289-4441-9284-1BC90B7EC5B1}" srcId="{366D7E94-92CA-4670-B306-D54384B5B89A}" destId="{BF681AE9-5934-45B5-A6A5-7DE362FE8102}" srcOrd="0" destOrd="0" parTransId="{493006C7-EBB4-4DE2-B6C0-896A2242D751}" sibTransId="{0A3AF4C2-C804-4178-9966-F319A96A46FC}"/>
    <dgm:cxn modelId="{084644F3-9955-42F3-BA68-0FD36B3D19AD}" type="presOf" srcId="{3AC9DC90-E03E-4F68-BA8F-369FC505E9A0}" destId="{19B0399D-1187-42D8-8D46-A4F53C82793D}" srcOrd="0" destOrd="0" presId="urn:microsoft.com/office/officeart/2005/8/layout/hierarchy4"/>
    <dgm:cxn modelId="{8B599F15-9680-4C99-8BC1-4EA00A174534}" srcId="{2570401D-BAD5-4D2D-A9B0-CC50194A0415}" destId="{B69724CB-F1AB-40A1-AAA4-20962A1EB9DC}" srcOrd="0" destOrd="0" parTransId="{9F2EED54-A29A-4221-9653-A33E8DC38208}" sibTransId="{9578998C-583C-4BA4-A025-221238297083}"/>
    <dgm:cxn modelId="{F16C18EB-80C4-4DDF-8A26-515EA1A35251}" type="presOf" srcId="{2570401D-BAD5-4D2D-A9B0-CC50194A0415}" destId="{87852516-88AE-4048-9609-BDA4E724FAD9}" srcOrd="0" destOrd="0" presId="urn:microsoft.com/office/officeart/2005/8/layout/hierarchy4"/>
    <dgm:cxn modelId="{B139A55B-7188-4A53-A3BB-464E9F2E8C17}" type="presOf" srcId="{B69724CB-F1AB-40A1-AAA4-20962A1EB9DC}" destId="{F1971DE9-7C45-48F6-9EA2-BE23119F160B}" srcOrd="0" destOrd="0" presId="urn:microsoft.com/office/officeart/2005/8/layout/hierarchy4"/>
    <dgm:cxn modelId="{89929408-09B2-4807-9B4C-B656F5325636}" type="presParOf" srcId="{87852516-88AE-4048-9609-BDA4E724FAD9}" destId="{9B6E6972-E4AE-4DE4-885C-D4859D8363DC}" srcOrd="0" destOrd="0" presId="urn:microsoft.com/office/officeart/2005/8/layout/hierarchy4"/>
    <dgm:cxn modelId="{C2F4BABC-025E-47E4-86D4-5A9171D97634}" type="presParOf" srcId="{9B6E6972-E4AE-4DE4-885C-D4859D8363DC}" destId="{F1971DE9-7C45-48F6-9EA2-BE23119F160B}" srcOrd="0" destOrd="0" presId="urn:microsoft.com/office/officeart/2005/8/layout/hierarchy4"/>
    <dgm:cxn modelId="{D7706952-25FB-4F42-8B4D-85874C2585D4}" type="presParOf" srcId="{9B6E6972-E4AE-4DE4-885C-D4859D8363DC}" destId="{524D5B51-FCE5-435A-95CA-EF46512C12DA}" srcOrd="1" destOrd="0" presId="urn:microsoft.com/office/officeart/2005/8/layout/hierarchy4"/>
    <dgm:cxn modelId="{0AE6B926-535F-48BE-A68E-0EF4F8D0FF7C}" type="presParOf" srcId="{9B6E6972-E4AE-4DE4-885C-D4859D8363DC}" destId="{F8218940-CC01-4C58-B3C6-9103604F6885}" srcOrd="2" destOrd="0" presId="urn:microsoft.com/office/officeart/2005/8/layout/hierarchy4"/>
    <dgm:cxn modelId="{09FFA606-A870-4004-91E2-6B3C8D682523}" type="presParOf" srcId="{F8218940-CC01-4C58-B3C6-9103604F6885}" destId="{FF19FC83-E148-4C90-B1CC-C732342B5482}" srcOrd="0" destOrd="0" presId="urn:microsoft.com/office/officeart/2005/8/layout/hierarchy4"/>
    <dgm:cxn modelId="{32EA220C-FE74-4C4D-8258-A8432094986F}" type="presParOf" srcId="{FF19FC83-E148-4C90-B1CC-C732342B5482}" destId="{A4F4F6B8-5463-4FB2-9333-1C9CB354EF04}" srcOrd="0" destOrd="0" presId="urn:microsoft.com/office/officeart/2005/8/layout/hierarchy4"/>
    <dgm:cxn modelId="{C3EA515D-C1E6-49C6-A4D3-3DB6E0A4F1E0}" type="presParOf" srcId="{FF19FC83-E148-4C90-B1CC-C732342B5482}" destId="{CFC12805-679F-4153-B30F-953D536ACD0A}" srcOrd="1" destOrd="0" presId="urn:microsoft.com/office/officeart/2005/8/layout/hierarchy4"/>
    <dgm:cxn modelId="{00EE5E55-68F1-48AB-9C4C-19BDBA662868}" type="presParOf" srcId="{FF19FC83-E148-4C90-B1CC-C732342B5482}" destId="{4F0712B1-E8DD-4758-8B63-252EB4C4830C}" srcOrd="2" destOrd="0" presId="urn:microsoft.com/office/officeart/2005/8/layout/hierarchy4"/>
    <dgm:cxn modelId="{AC077C9F-D77C-4E24-B54F-47151E7F455A}" type="presParOf" srcId="{4F0712B1-E8DD-4758-8B63-252EB4C4830C}" destId="{806DBAB0-7C2D-4BB1-A20F-D040DBA8E4CE}" srcOrd="0" destOrd="0" presId="urn:microsoft.com/office/officeart/2005/8/layout/hierarchy4"/>
    <dgm:cxn modelId="{B4B866FA-2511-4EAD-940C-9DB3DC198F6C}" type="presParOf" srcId="{806DBAB0-7C2D-4BB1-A20F-D040DBA8E4CE}" destId="{A7663967-F6E8-4D05-BFE7-B69A6D9FBB28}" srcOrd="0" destOrd="0" presId="urn:microsoft.com/office/officeart/2005/8/layout/hierarchy4"/>
    <dgm:cxn modelId="{C1989D2D-3DEE-4248-AAC9-76945ADBE1AB}" type="presParOf" srcId="{806DBAB0-7C2D-4BB1-A20F-D040DBA8E4CE}" destId="{28BDD9D1-2C61-435D-A54D-FF6E6688D79F}" srcOrd="1" destOrd="0" presId="urn:microsoft.com/office/officeart/2005/8/layout/hierarchy4"/>
    <dgm:cxn modelId="{8D92DD03-BCD5-4AB7-A672-590748DDB49A}" type="presParOf" srcId="{806DBAB0-7C2D-4BB1-A20F-D040DBA8E4CE}" destId="{7C582221-B2C8-41E6-AC11-EA13FA76A47D}" srcOrd="2" destOrd="0" presId="urn:microsoft.com/office/officeart/2005/8/layout/hierarchy4"/>
    <dgm:cxn modelId="{0DECB7F8-41BB-498C-9B56-44071D2E4DF0}" type="presParOf" srcId="{7C582221-B2C8-41E6-AC11-EA13FA76A47D}" destId="{450D3B10-03F7-4A18-A2E4-5B05DBC8D205}" srcOrd="0" destOrd="0" presId="urn:microsoft.com/office/officeart/2005/8/layout/hierarchy4"/>
    <dgm:cxn modelId="{57364EE4-44F0-4B87-BE65-48F7ED047976}" type="presParOf" srcId="{450D3B10-03F7-4A18-A2E4-5B05DBC8D205}" destId="{9BF71997-9C86-4963-AE9E-E3D4A7D6C1FF}" srcOrd="0" destOrd="0" presId="urn:microsoft.com/office/officeart/2005/8/layout/hierarchy4"/>
    <dgm:cxn modelId="{DCC6D606-3ABD-4DAD-BD9A-6C97200D417B}" type="presParOf" srcId="{450D3B10-03F7-4A18-A2E4-5B05DBC8D205}" destId="{A578191A-4792-4474-B8B4-C0B14CEEB115}" srcOrd="1" destOrd="0" presId="urn:microsoft.com/office/officeart/2005/8/layout/hierarchy4"/>
    <dgm:cxn modelId="{3C126A1D-4CA2-4E2E-9697-4FBF358CE004}" type="presParOf" srcId="{4F0712B1-E8DD-4758-8B63-252EB4C4830C}" destId="{1C209244-C1BF-4F29-92DB-644DA40D06E9}" srcOrd="1" destOrd="0" presId="urn:microsoft.com/office/officeart/2005/8/layout/hierarchy4"/>
    <dgm:cxn modelId="{7D0E5CA5-2D50-470F-B228-B60D7EF8D62E}" type="presParOf" srcId="{4F0712B1-E8DD-4758-8B63-252EB4C4830C}" destId="{95E3CA7B-BE1E-4235-8048-DB7C0305B163}" srcOrd="2" destOrd="0" presId="urn:microsoft.com/office/officeart/2005/8/layout/hierarchy4"/>
    <dgm:cxn modelId="{30BF4544-F547-466D-91B4-930125FB5F98}" type="presParOf" srcId="{95E3CA7B-BE1E-4235-8048-DB7C0305B163}" destId="{1A7D3C3B-9EA4-4035-BD96-45289FC6B969}" srcOrd="0" destOrd="0" presId="urn:microsoft.com/office/officeart/2005/8/layout/hierarchy4"/>
    <dgm:cxn modelId="{C9DC8E25-6F70-4AB2-9700-E6B71133C607}" type="presParOf" srcId="{95E3CA7B-BE1E-4235-8048-DB7C0305B163}" destId="{4DB44AE2-546F-4870-9629-E55C91C583D5}" srcOrd="1" destOrd="0" presId="urn:microsoft.com/office/officeart/2005/8/layout/hierarchy4"/>
    <dgm:cxn modelId="{84B031CC-3827-458E-B949-7754DBB4ACFD}" type="presParOf" srcId="{95E3CA7B-BE1E-4235-8048-DB7C0305B163}" destId="{080D5472-D976-4E3F-A354-D022F579B673}" srcOrd="2" destOrd="0" presId="urn:microsoft.com/office/officeart/2005/8/layout/hierarchy4"/>
    <dgm:cxn modelId="{D54DCFFE-6F2E-4D2C-AA59-32107B4EFB3A}" type="presParOf" srcId="{080D5472-D976-4E3F-A354-D022F579B673}" destId="{72A5A4D1-08AE-4592-881D-7B1F48DB628D}" srcOrd="0" destOrd="0" presId="urn:microsoft.com/office/officeart/2005/8/layout/hierarchy4"/>
    <dgm:cxn modelId="{0A5C1CC5-5759-4B39-B41E-09CA63F637D3}" type="presParOf" srcId="{72A5A4D1-08AE-4592-881D-7B1F48DB628D}" destId="{19B0399D-1187-42D8-8D46-A4F53C82793D}" srcOrd="0" destOrd="0" presId="urn:microsoft.com/office/officeart/2005/8/layout/hierarchy4"/>
    <dgm:cxn modelId="{5FF3783F-A3C6-4C32-920B-96C3D433A633}" type="presParOf" srcId="{72A5A4D1-08AE-4592-881D-7B1F48DB628D}" destId="{0F6DEF01-8DE4-43A8-82CF-7E4176BFCEB3}"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71DE9-7C45-48F6-9EA2-BE23119F160B}">
      <dsp:nvSpPr>
        <dsp:cNvPr id="0" name=""/>
        <dsp:cNvSpPr/>
      </dsp:nvSpPr>
      <dsp:spPr>
        <a:xfrm>
          <a:off x="0" y="2463617"/>
          <a:ext cx="3245556" cy="776901"/>
        </a:xfrm>
        <a:prstGeom prst="roundRect">
          <a:avLst>
            <a:gd name="adj" fmla="val 10000"/>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GPU Hardware</a:t>
          </a:r>
          <a:endParaRPr lang="en-US" sz="3300" kern="1200" dirty="0"/>
        </a:p>
      </dsp:txBody>
      <dsp:txXfrm>
        <a:off x="22755" y="2486372"/>
        <a:ext cx="3200046" cy="731391"/>
      </dsp:txXfrm>
    </dsp:sp>
    <dsp:sp modelId="{A4F4F6B8-5463-4FB2-9333-1C9CB354EF04}">
      <dsp:nvSpPr>
        <dsp:cNvPr id="0" name=""/>
        <dsp:cNvSpPr/>
      </dsp:nvSpPr>
      <dsp:spPr>
        <a:xfrm>
          <a:off x="0" y="1637615"/>
          <a:ext cx="3245556" cy="776901"/>
        </a:xfrm>
        <a:prstGeom prst="roundRect">
          <a:avLst>
            <a:gd name="adj" fmla="val 10000"/>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OpenCL Driver</a:t>
          </a:r>
          <a:endParaRPr lang="en-US" sz="3300" kern="1200" dirty="0"/>
        </a:p>
      </dsp:txBody>
      <dsp:txXfrm>
        <a:off x="22755" y="1660370"/>
        <a:ext cx="3200046" cy="731391"/>
      </dsp:txXfrm>
    </dsp:sp>
    <dsp:sp modelId="{A7663967-F6E8-4D05-BFE7-B69A6D9FBB28}">
      <dsp:nvSpPr>
        <dsp:cNvPr id="0" name=""/>
        <dsp:cNvSpPr/>
      </dsp:nvSpPr>
      <dsp:spPr>
        <a:xfrm>
          <a:off x="6621" y="826001"/>
          <a:ext cx="1589400" cy="776901"/>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OpenCL API</a:t>
          </a:r>
          <a:endParaRPr lang="en-US" sz="2000" kern="1200" dirty="0"/>
        </a:p>
      </dsp:txBody>
      <dsp:txXfrm>
        <a:off x="29376" y="848756"/>
        <a:ext cx="1543890" cy="731391"/>
      </dsp:txXfrm>
    </dsp:sp>
    <dsp:sp modelId="{9BF71997-9C86-4963-AE9E-E3D4A7D6C1FF}">
      <dsp:nvSpPr>
        <dsp:cNvPr id="0" name=""/>
        <dsp:cNvSpPr/>
      </dsp:nvSpPr>
      <dsp:spPr>
        <a:xfrm>
          <a:off x="0" y="0"/>
          <a:ext cx="1589400" cy="776901"/>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Host</a:t>
          </a:r>
          <a:br>
            <a:rPr lang="en-US" sz="2000" kern="1200" dirty="0" smtClean="0"/>
          </a:br>
          <a:r>
            <a:rPr lang="en-US" sz="2000" kern="1200" dirty="0" smtClean="0"/>
            <a:t>Application</a:t>
          </a:r>
          <a:endParaRPr lang="en-US" sz="2000" kern="1200" dirty="0"/>
        </a:p>
      </dsp:txBody>
      <dsp:txXfrm>
        <a:off x="22755" y="22755"/>
        <a:ext cx="1543890" cy="731391"/>
      </dsp:txXfrm>
    </dsp:sp>
    <dsp:sp modelId="{1A7D3C3B-9EA4-4035-BD96-45289FC6B969}">
      <dsp:nvSpPr>
        <dsp:cNvPr id="0" name=""/>
        <dsp:cNvSpPr/>
      </dsp:nvSpPr>
      <dsp:spPr>
        <a:xfrm>
          <a:off x="1659195" y="826001"/>
          <a:ext cx="1589400" cy="776901"/>
        </a:xfrm>
        <a:prstGeom prst="roundRect">
          <a:avLst>
            <a:gd name="adj" fmla="val 10000"/>
          </a:avLst>
        </a:prstGeom>
        <a:solidFill>
          <a:schemeClr val="accent4"/>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4"/>
        </a:fillRef>
        <a:effectRef idx="1">
          <a:schemeClr val="accent4"/>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OpenCL C Compiler</a:t>
          </a:r>
          <a:endParaRPr lang="en-US" sz="2000" kern="1200" dirty="0"/>
        </a:p>
      </dsp:txBody>
      <dsp:txXfrm>
        <a:off x="1681950" y="848756"/>
        <a:ext cx="1543890" cy="731391"/>
      </dsp:txXfrm>
    </dsp:sp>
    <dsp:sp modelId="{19B0399D-1187-42D8-8D46-A4F53C82793D}">
      <dsp:nvSpPr>
        <dsp:cNvPr id="0" name=""/>
        <dsp:cNvSpPr/>
      </dsp:nvSpPr>
      <dsp:spPr>
        <a:xfrm>
          <a:off x="1659195" y="0"/>
          <a:ext cx="1589400" cy="776901"/>
        </a:xfrm>
        <a:prstGeom prst="roundRect">
          <a:avLst>
            <a:gd name="adj" fmla="val 10000"/>
          </a:avLst>
        </a:prstGeom>
        <a:solidFill>
          <a:schemeClr val="accent6"/>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OpenCL Kernels</a:t>
          </a:r>
          <a:endParaRPr lang="en-US" sz="2000" kern="1200" dirty="0"/>
        </a:p>
      </dsp:txBody>
      <dsp:txXfrm>
        <a:off x="1681950" y="22755"/>
        <a:ext cx="1543890" cy="73139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4700C-DBD6-4746-9040-0C215CF2499C}" type="datetimeFigureOut">
              <a:rPr lang="en-US" smtClean="0"/>
              <a:t>9/16/2013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9ABF7-E0E7-42B9-A4C0-A101A9FA3F7A}" type="slidenum">
              <a:rPr lang="en-US" smtClean="0"/>
              <a:t>‹#›</a:t>
            </a:fld>
            <a:endParaRPr lang="en-US"/>
          </a:p>
        </p:txBody>
      </p:sp>
    </p:spTree>
    <p:extLst>
      <p:ext uri="{BB962C8B-B14F-4D97-AF65-F5344CB8AC3E}">
        <p14:creationId xmlns:p14="http://schemas.microsoft.com/office/powerpoint/2010/main" val="1773254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Welcome </a:t>
            </a:r>
            <a:r>
              <a:rPr lang="de-AT" dirty="0" err="1" smtClean="0"/>
              <a:t>to</a:t>
            </a:r>
            <a:r>
              <a:rPr lang="de-AT" dirty="0" smtClean="0"/>
              <a:t> </a:t>
            </a:r>
            <a:r>
              <a:rPr lang="de-AT" dirty="0" err="1" smtClean="0"/>
              <a:t>my</a:t>
            </a:r>
            <a:r>
              <a:rPr lang="de-AT" dirty="0" smtClean="0"/>
              <a:t> </a:t>
            </a:r>
            <a:r>
              <a:rPr lang="de-AT" dirty="0" err="1" smtClean="0"/>
              <a:t>presentation</a:t>
            </a:r>
            <a:r>
              <a:rPr lang="de-AT" dirty="0" smtClean="0"/>
              <a:t> </a:t>
            </a:r>
            <a:r>
              <a:rPr lang="de-AT" dirty="0" err="1" smtClean="0"/>
              <a:t>about</a:t>
            </a:r>
            <a:r>
              <a:rPr lang="de-AT" dirty="0" smtClean="0"/>
              <a:t> GPGPU Computing </a:t>
            </a:r>
            <a:r>
              <a:rPr lang="de-AT" dirty="0" err="1" smtClean="0"/>
              <a:t>with</a:t>
            </a:r>
            <a:r>
              <a:rPr lang="de-AT" dirty="0" smtClean="0"/>
              <a:t> </a:t>
            </a:r>
            <a:r>
              <a:rPr lang="de-AT" dirty="0" smtClean="0"/>
              <a:t>OpenCL</a:t>
            </a:r>
            <a:r>
              <a:rPr lang="de-AT" baseline="0" dirty="0" smtClean="0"/>
              <a:t>.</a:t>
            </a:r>
            <a:endParaRPr lang="de-AT" baseline="0" dirty="0" smtClean="0"/>
          </a:p>
          <a:p>
            <a:endParaRPr lang="de-AT" baseline="0" dirty="0" smtClean="0"/>
          </a:p>
          <a:p>
            <a:r>
              <a:rPr lang="de-AT" baseline="0" dirty="0" smtClean="0"/>
              <a:t>The </a:t>
            </a:r>
            <a:r>
              <a:rPr lang="de-AT" baseline="0" dirty="0" err="1" smtClean="0"/>
              <a:t>presentation</a:t>
            </a:r>
            <a:r>
              <a:rPr lang="de-AT" baseline="0" dirty="0" smtClean="0"/>
              <a:t> will </a:t>
            </a:r>
            <a:r>
              <a:rPr lang="de-AT" baseline="0" dirty="0" err="1" smtClean="0"/>
              <a:t>be</a:t>
            </a:r>
            <a:r>
              <a:rPr lang="de-AT" baseline="0" dirty="0" smtClean="0"/>
              <a:t> in English </a:t>
            </a:r>
            <a:r>
              <a:rPr lang="de-AT" baseline="0" dirty="0" err="1" smtClean="0"/>
              <a:t>as</a:t>
            </a:r>
            <a:r>
              <a:rPr lang="de-AT" baseline="0" dirty="0" smtClean="0"/>
              <a:t> </a:t>
            </a:r>
            <a:r>
              <a:rPr lang="de-AT" baseline="0" dirty="0" err="1" smtClean="0"/>
              <a:t>this</a:t>
            </a:r>
            <a:r>
              <a:rPr lang="de-AT" baseline="0" dirty="0" smtClean="0"/>
              <a:t> </a:t>
            </a:r>
            <a:r>
              <a:rPr lang="de-AT" baseline="0" dirty="0" err="1" smtClean="0"/>
              <a:t>is</a:t>
            </a:r>
            <a:r>
              <a:rPr lang="de-AT" baseline="0" dirty="0" smtClean="0"/>
              <a:t> also </a:t>
            </a:r>
            <a:r>
              <a:rPr lang="de-AT" baseline="0" dirty="0" err="1" smtClean="0"/>
              <a:t>the</a:t>
            </a:r>
            <a:r>
              <a:rPr lang="de-AT" baseline="0" dirty="0" smtClean="0"/>
              <a:t> </a:t>
            </a:r>
            <a:r>
              <a:rPr lang="de-AT" baseline="0" dirty="0" err="1" smtClean="0"/>
              <a:t>language</a:t>
            </a:r>
            <a:r>
              <a:rPr lang="de-AT" baseline="0" dirty="0" smtClean="0"/>
              <a:t> I </a:t>
            </a:r>
            <a:r>
              <a:rPr lang="de-AT" baseline="0" dirty="0" err="1" smtClean="0"/>
              <a:t>have</a:t>
            </a:r>
            <a:r>
              <a:rPr lang="de-AT" baseline="0" dirty="0" smtClean="0"/>
              <a:t> </a:t>
            </a:r>
            <a:r>
              <a:rPr lang="de-AT" baseline="0" dirty="0" err="1" smtClean="0"/>
              <a:t>chosen</a:t>
            </a:r>
            <a:r>
              <a:rPr lang="de-AT" baseline="0" dirty="0" smtClean="0"/>
              <a:t> </a:t>
            </a:r>
            <a:r>
              <a:rPr lang="de-AT" baseline="0" dirty="0" err="1" smtClean="0"/>
              <a:t>for</a:t>
            </a:r>
            <a:r>
              <a:rPr lang="de-AT" baseline="0" dirty="0" smtClean="0"/>
              <a:t> </a:t>
            </a:r>
            <a:r>
              <a:rPr lang="de-AT" baseline="0" dirty="0" err="1" smtClean="0"/>
              <a:t>my</a:t>
            </a:r>
            <a:r>
              <a:rPr lang="de-AT" baseline="0" dirty="0" smtClean="0"/>
              <a:t> </a:t>
            </a:r>
            <a:r>
              <a:rPr lang="de-AT" baseline="0" dirty="0" err="1" smtClean="0"/>
              <a:t>bachelor</a:t>
            </a:r>
            <a:r>
              <a:rPr lang="de-AT" baseline="0" dirty="0" smtClean="0"/>
              <a:t> </a:t>
            </a:r>
            <a:r>
              <a:rPr lang="de-AT" baseline="0" dirty="0" err="1" smtClean="0"/>
              <a:t>thesis</a:t>
            </a:r>
            <a:r>
              <a:rPr lang="de-AT" baseline="0" dirty="0" smtClean="0"/>
              <a:t>.</a:t>
            </a:r>
          </a:p>
          <a:p>
            <a:endParaRPr lang="de-AT" baseline="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a:t>
            </a:fld>
            <a:endParaRPr lang="en-US"/>
          </a:p>
        </p:txBody>
      </p:sp>
    </p:spTree>
    <p:extLst>
      <p:ext uri="{BB962C8B-B14F-4D97-AF65-F5344CB8AC3E}">
        <p14:creationId xmlns:p14="http://schemas.microsoft.com/office/powerpoint/2010/main" val="3396158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An</a:t>
            </a:r>
            <a:r>
              <a:rPr lang="de-AT" baseline="0" dirty="0" smtClean="0"/>
              <a:t> </a:t>
            </a:r>
            <a:r>
              <a:rPr lang="de-AT" baseline="0" dirty="0" err="1" smtClean="0"/>
              <a:t>often</a:t>
            </a:r>
            <a:r>
              <a:rPr lang="de-AT" baseline="0" dirty="0" smtClean="0"/>
              <a:t> </a:t>
            </a:r>
            <a:r>
              <a:rPr lang="de-AT" baseline="0" dirty="0" err="1" smtClean="0"/>
              <a:t>used</a:t>
            </a:r>
            <a:r>
              <a:rPr lang="de-AT" baseline="0" dirty="0" smtClean="0"/>
              <a:t> </a:t>
            </a:r>
            <a:r>
              <a:rPr lang="de-AT" baseline="0" dirty="0" err="1" smtClean="0"/>
              <a:t>solution</a:t>
            </a:r>
            <a:r>
              <a:rPr lang="de-AT" baseline="0" dirty="0" smtClean="0"/>
              <a:t> </a:t>
            </a:r>
            <a:r>
              <a:rPr lang="de-AT" baseline="0" dirty="0" err="1" smtClean="0"/>
              <a:t>for</a:t>
            </a:r>
            <a:r>
              <a:rPr lang="de-AT" baseline="0" dirty="0" smtClean="0"/>
              <a:t> parallel </a:t>
            </a:r>
            <a:r>
              <a:rPr lang="de-AT" baseline="0" dirty="0" err="1" smtClean="0"/>
              <a:t>sorting</a:t>
            </a:r>
            <a:r>
              <a:rPr lang="de-AT" baseline="0" dirty="0" smtClean="0"/>
              <a:t> </a:t>
            </a:r>
            <a:r>
              <a:rPr lang="de-AT" baseline="0" dirty="0" err="1" smtClean="0"/>
              <a:t>are</a:t>
            </a:r>
            <a:r>
              <a:rPr lang="de-AT" baseline="0" dirty="0" smtClean="0"/>
              <a:t> </a:t>
            </a:r>
            <a:r>
              <a:rPr lang="de-AT" baseline="0" dirty="0" err="1" smtClean="0"/>
              <a:t>sorting</a:t>
            </a:r>
            <a:r>
              <a:rPr lang="de-AT" baseline="0" dirty="0" smtClean="0"/>
              <a:t> </a:t>
            </a:r>
            <a:r>
              <a:rPr lang="de-AT" baseline="0" dirty="0" err="1" smtClean="0"/>
              <a:t>networks</a:t>
            </a:r>
            <a:r>
              <a:rPr lang="de-AT" baseline="0" dirty="0" smtClean="0"/>
              <a:t>. The </a:t>
            </a:r>
            <a:r>
              <a:rPr lang="de-AT" baseline="0" dirty="0" err="1" smtClean="0"/>
              <a:t>bitonic</a:t>
            </a:r>
            <a:r>
              <a:rPr lang="de-AT" baseline="0" dirty="0" smtClean="0"/>
              <a:t> </a:t>
            </a:r>
            <a:r>
              <a:rPr lang="de-AT" baseline="0" dirty="0" err="1" smtClean="0"/>
              <a:t>sorter</a:t>
            </a:r>
            <a:r>
              <a:rPr lang="de-AT" baseline="0" dirty="0" smtClean="0"/>
              <a:t> </a:t>
            </a:r>
            <a:r>
              <a:rPr lang="de-AT" baseline="0" dirty="0" err="1" smtClean="0"/>
              <a:t>is</a:t>
            </a:r>
            <a:r>
              <a:rPr lang="de-AT" baseline="0" dirty="0" smtClean="0"/>
              <a:t> </a:t>
            </a:r>
            <a:r>
              <a:rPr lang="de-AT" baseline="0" dirty="0" err="1" smtClean="0"/>
              <a:t>one</a:t>
            </a:r>
            <a:r>
              <a:rPr lang="de-AT" baseline="0" dirty="0" smtClean="0"/>
              <a:t> </a:t>
            </a:r>
            <a:r>
              <a:rPr lang="de-AT" baseline="0" dirty="0" err="1" smtClean="0"/>
              <a:t>of</a:t>
            </a:r>
            <a:r>
              <a:rPr lang="de-AT" baseline="0" dirty="0" smtClean="0"/>
              <a:t> </a:t>
            </a:r>
            <a:r>
              <a:rPr lang="de-AT" baseline="0" dirty="0" err="1" smtClean="0"/>
              <a:t>these</a:t>
            </a:r>
            <a:r>
              <a:rPr lang="de-AT" baseline="0" dirty="0" smtClean="0"/>
              <a:t> </a:t>
            </a:r>
            <a:r>
              <a:rPr lang="de-AT" baseline="0" dirty="0" err="1" smtClean="0"/>
              <a:t>networks</a:t>
            </a:r>
            <a:r>
              <a:rPr lang="de-AT" baseline="0" dirty="0" smtClean="0"/>
              <a:t>. A </a:t>
            </a:r>
            <a:r>
              <a:rPr lang="de-AT" baseline="0" dirty="0" err="1" smtClean="0"/>
              <a:t>sorting</a:t>
            </a:r>
            <a:r>
              <a:rPr lang="de-AT" baseline="0" dirty="0" smtClean="0"/>
              <a:t> </a:t>
            </a:r>
            <a:r>
              <a:rPr lang="de-AT" baseline="0" dirty="0" err="1" smtClean="0"/>
              <a:t>network</a:t>
            </a:r>
            <a:r>
              <a:rPr lang="de-AT" baseline="0" dirty="0" smtClean="0"/>
              <a:t> </a:t>
            </a:r>
            <a:r>
              <a:rPr lang="de-AT" baseline="0" dirty="0" err="1" smtClean="0"/>
              <a:t>consists</a:t>
            </a:r>
            <a:r>
              <a:rPr lang="de-AT" baseline="0" dirty="0" smtClean="0"/>
              <a:t> </a:t>
            </a:r>
            <a:r>
              <a:rPr lang="de-AT" baseline="0" dirty="0" err="1" smtClean="0"/>
              <a:t>of</a:t>
            </a:r>
            <a:r>
              <a:rPr lang="de-AT" baseline="0" dirty="0" smtClean="0"/>
              <a:t> </a:t>
            </a:r>
            <a:r>
              <a:rPr lang="de-AT" baseline="0" dirty="0" err="1" smtClean="0"/>
              <a:t>wires</a:t>
            </a:r>
            <a:r>
              <a:rPr lang="de-AT" baseline="0" dirty="0" smtClean="0"/>
              <a:t>, </a:t>
            </a:r>
            <a:r>
              <a:rPr lang="de-AT" baseline="0" dirty="0" err="1" smtClean="0"/>
              <a:t>where</a:t>
            </a:r>
            <a:r>
              <a:rPr lang="de-AT" baseline="0" dirty="0" smtClean="0"/>
              <a:t> </a:t>
            </a:r>
            <a:r>
              <a:rPr lang="de-AT" baseline="0" dirty="0" err="1" smtClean="0"/>
              <a:t>the</a:t>
            </a:r>
            <a:r>
              <a:rPr lang="de-AT" baseline="0" dirty="0" smtClean="0"/>
              <a:t> </a:t>
            </a:r>
            <a:r>
              <a:rPr lang="de-AT" baseline="0" dirty="0" err="1" smtClean="0"/>
              <a:t>values</a:t>
            </a:r>
            <a:r>
              <a:rPr lang="de-AT" baseline="0" dirty="0" smtClean="0"/>
              <a:t> </a:t>
            </a:r>
            <a:r>
              <a:rPr lang="de-AT" baseline="0" dirty="0" err="1" smtClean="0"/>
              <a:t>travel</a:t>
            </a:r>
            <a:r>
              <a:rPr lang="de-AT" baseline="0" dirty="0" smtClean="0"/>
              <a:t> </a:t>
            </a:r>
            <a:r>
              <a:rPr lang="de-AT" baseline="0" dirty="0" err="1" smtClean="0"/>
              <a:t>along</a:t>
            </a:r>
            <a:r>
              <a:rPr lang="de-AT" baseline="0" dirty="0" smtClean="0"/>
              <a:t>, </a:t>
            </a:r>
            <a:r>
              <a:rPr lang="de-AT" baseline="0" dirty="0" err="1" smtClean="0"/>
              <a:t>and</a:t>
            </a:r>
            <a:r>
              <a:rPr lang="de-AT" baseline="0" dirty="0" smtClean="0"/>
              <a:t> </a:t>
            </a:r>
            <a:r>
              <a:rPr lang="de-AT" baseline="0" dirty="0" err="1" smtClean="0"/>
              <a:t>comperators</a:t>
            </a:r>
            <a:r>
              <a:rPr lang="de-AT" baseline="0" dirty="0" smtClean="0"/>
              <a:t> </a:t>
            </a:r>
            <a:r>
              <a:rPr lang="de-AT" baseline="0" dirty="0" err="1" smtClean="0"/>
              <a:t>which</a:t>
            </a:r>
            <a:r>
              <a:rPr lang="de-AT" baseline="0" dirty="0" smtClean="0"/>
              <a:t> </a:t>
            </a:r>
            <a:r>
              <a:rPr lang="de-AT" baseline="0" dirty="0" err="1" smtClean="0"/>
              <a:t>compare</a:t>
            </a:r>
            <a:r>
              <a:rPr lang="de-AT" baseline="0" dirty="0" smtClean="0"/>
              <a:t> </a:t>
            </a:r>
            <a:r>
              <a:rPr lang="de-AT" baseline="0" dirty="0" err="1" smtClean="0"/>
              <a:t>and</a:t>
            </a:r>
            <a:r>
              <a:rPr lang="de-AT" baseline="0" dirty="0" smtClean="0"/>
              <a:t> </a:t>
            </a:r>
            <a:r>
              <a:rPr lang="de-AT" baseline="0" dirty="0" err="1" smtClean="0"/>
              <a:t>swap</a:t>
            </a:r>
            <a:r>
              <a:rPr lang="de-AT" baseline="0" dirty="0" smtClean="0"/>
              <a:t> </a:t>
            </a:r>
            <a:r>
              <a:rPr lang="de-AT" baseline="0" dirty="0" err="1" smtClean="0"/>
              <a:t>them</a:t>
            </a:r>
            <a:r>
              <a:rPr lang="de-AT" baseline="0" dirty="0" smtClean="0"/>
              <a:t>.</a:t>
            </a:r>
          </a:p>
          <a:p>
            <a:r>
              <a:rPr lang="de-AT" baseline="0" dirty="0" smtClean="0"/>
              <a:t>So </a:t>
            </a:r>
            <a:r>
              <a:rPr lang="de-AT" baseline="0" dirty="0" err="1" smtClean="0"/>
              <a:t>we</a:t>
            </a:r>
            <a:r>
              <a:rPr lang="de-AT" baseline="0" dirty="0" smtClean="0"/>
              <a:t> </a:t>
            </a:r>
            <a:r>
              <a:rPr lang="de-AT" baseline="0" dirty="0" err="1" smtClean="0"/>
              <a:t>basically</a:t>
            </a:r>
            <a:r>
              <a:rPr lang="de-AT" baseline="0" dirty="0" smtClean="0"/>
              <a:t> </a:t>
            </a:r>
            <a:r>
              <a:rPr lang="de-AT" baseline="0" dirty="0" err="1" smtClean="0"/>
              <a:t>attach</a:t>
            </a:r>
            <a:r>
              <a:rPr lang="de-AT" baseline="0" dirty="0" smtClean="0"/>
              <a:t> an </a:t>
            </a:r>
            <a:r>
              <a:rPr lang="de-AT" baseline="0" dirty="0" err="1" smtClean="0"/>
              <a:t>input</a:t>
            </a:r>
            <a:r>
              <a:rPr lang="de-AT" baseline="0" dirty="0" smtClean="0"/>
              <a:t> </a:t>
            </a:r>
            <a:r>
              <a:rPr lang="de-AT" baseline="0" dirty="0" err="1" smtClean="0"/>
              <a:t>array</a:t>
            </a:r>
            <a:r>
              <a:rPr lang="de-AT" baseline="0" dirty="0" smtClean="0"/>
              <a:t> </a:t>
            </a:r>
            <a:r>
              <a:rPr lang="de-AT" baseline="0" dirty="0" err="1" smtClean="0"/>
              <a:t>to</a:t>
            </a:r>
            <a:r>
              <a:rPr lang="de-AT" baseline="0" dirty="0" smtClean="0"/>
              <a:t> </a:t>
            </a:r>
            <a:r>
              <a:rPr lang="de-AT" baseline="0" dirty="0" err="1" smtClean="0"/>
              <a:t>the</a:t>
            </a:r>
            <a:r>
              <a:rPr lang="de-AT" baseline="0" dirty="0" smtClean="0"/>
              <a:t> </a:t>
            </a:r>
            <a:r>
              <a:rPr lang="de-AT" baseline="0" dirty="0" err="1" smtClean="0"/>
              <a:t>left</a:t>
            </a:r>
            <a:r>
              <a:rPr lang="de-AT" baseline="0" dirty="0" smtClean="0"/>
              <a:t> </a:t>
            </a:r>
            <a:r>
              <a:rPr lang="de-AT" baseline="0" dirty="0" err="1" smtClean="0"/>
              <a:t>side</a:t>
            </a:r>
            <a:r>
              <a:rPr lang="de-AT" baseline="0" dirty="0" smtClean="0"/>
              <a:t> </a:t>
            </a:r>
            <a:r>
              <a:rPr lang="de-AT" baseline="0" dirty="0" err="1" smtClean="0"/>
              <a:t>and</a:t>
            </a:r>
            <a:r>
              <a:rPr lang="de-AT" baseline="0" dirty="0" smtClean="0"/>
              <a:t> </a:t>
            </a:r>
            <a:r>
              <a:rPr lang="de-AT" baseline="0" dirty="0" err="1" smtClean="0"/>
              <a:t>let</a:t>
            </a:r>
            <a:r>
              <a:rPr lang="de-AT" baseline="0" dirty="0" smtClean="0"/>
              <a:t> </a:t>
            </a:r>
            <a:r>
              <a:rPr lang="de-AT" baseline="0" dirty="0" err="1" smtClean="0"/>
              <a:t>it</a:t>
            </a:r>
            <a:r>
              <a:rPr lang="de-AT" baseline="0" dirty="0" smtClean="0"/>
              <a:t> </a:t>
            </a:r>
            <a:r>
              <a:rPr lang="de-AT" baseline="0" dirty="0" err="1" smtClean="0"/>
              <a:t>travel</a:t>
            </a:r>
            <a:r>
              <a:rPr lang="de-AT" baseline="0" dirty="0" smtClean="0"/>
              <a:t> </a:t>
            </a:r>
            <a:r>
              <a:rPr lang="de-AT" baseline="0" dirty="0" err="1" smtClean="0"/>
              <a:t>through</a:t>
            </a:r>
            <a:r>
              <a:rPr lang="de-AT" baseline="0" dirty="0" smtClean="0"/>
              <a:t> </a:t>
            </a:r>
            <a:r>
              <a:rPr lang="de-AT" baseline="0" dirty="0" err="1" smtClean="0"/>
              <a:t>the</a:t>
            </a:r>
            <a:r>
              <a:rPr lang="de-AT" baseline="0" dirty="0" smtClean="0"/>
              <a:t> </a:t>
            </a:r>
            <a:r>
              <a:rPr lang="de-AT" baseline="0" dirty="0" err="1" smtClean="0"/>
              <a:t>network</a:t>
            </a:r>
            <a:r>
              <a:rPr lang="de-AT" baseline="0" dirty="0" smtClean="0"/>
              <a:t>. The </a:t>
            </a:r>
            <a:r>
              <a:rPr lang="de-AT" baseline="0" dirty="0" err="1" smtClean="0"/>
              <a:t>output</a:t>
            </a:r>
            <a:r>
              <a:rPr lang="de-AT" baseline="0" dirty="0" smtClean="0"/>
              <a:t> </a:t>
            </a:r>
            <a:r>
              <a:rPr lang="de-AT" baseline="0" dirty="0" err="1" smtClean="0"/>
              <a:t>is</a:t>
            </a:r>
            <a:r>
              <a:rPr lang="de-AT" baseline="0" dirty="0" smtClean="0"/>
              <a:t> a </a:t>
            </a:r>
            <a:r>
              <a:rPr lang="de-AT" baseline="0" dirty="0" err="1" smtClean="0"/>
              <a:t>sorted</a:t>
            </a:r>
            <a:r>
              <a:rPr lang="de-AT" baseline="0" dirty="0" smtClean="0"/>
              <a:t> </a:t>
            </a:r>
            <a:r>
              <a:rPr lang="de-AT" baseline="0" dirty="0" err="1" smtClean="0"/>
              <a:t>array</a:t>
            </a:r>
            <a:r>
              <a:rPr lang="de-AT" baseline="0" dirty="0" smtClean="0"/>
              <a:t> </a:t>
            </a:r>
            <a:r>
              <a:rPr lang="de-AT" baseline="0" dirty="0" err="1" smtClean="0"/>
              <a:t>at</a:t>
            </a:r>
            <a:r>
              <a:rPr lang="de-AT" baseline="0" dirty="0" smtClean="0"/>
              <a:t> </a:t>
            </a:r>
            <a:r>
              <a:rPr lang="de-AT" baseline="0" dirty="0" err="1" smtClean="0"/>
              <a:t>the</a:t>
            </a:r>
            <a:r>
              <a:rPr lang="de-AT" baseline="0" dirty="0" smtClean="0"/>
              <a:t> </a:t>
            </a:r>
            <a:r>
              <a:rPr lang="de-AT" baseline="0" dirty="0" err="1" smtClean="0"/>
              <a:t>right</a:t>
            </a:r>
            <a:r>
              <a:rPr lang="de-AT" baseline="0" dirty="0" smtClean="0"/>
              <a:t> </a:t>
            </a:r>
            <a:r>
              <a:rPr lang="de-AT" baseline="0" dirty="0" err="1" smtClean="0"/>
              <a:t>side</a:t>
            </a:r>
            <a:r>
              <a:rPr lang="de-AT" baseline="0" dirty="0" smtClean="0"/>
              <a:t>.</a:t>
            </a:r>
          </a:p>
          <a:p>
            <a:r>
              <a:rPr lang="de-AT" baseline="0" dirty="0" smtClean="0"/>
              <a:t>The </a:t>
            </a:r>
            <a:r>
              <a:rPr lang="de-AT" baseline="0" dirty="0" err="1" smtClean="0"/>
              <a:t>parallelization</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bitonic</a:t>
            </a:r>
            <a:r>
              <a:rPr lang="de-AT" baseline="0" dirty="0" smtClean="0"/>
              <a:t> </a:t>
            </a:r>
            <a:r>
              <a:rPr lang="de-AT" baseline="0" dirty="0" err="1" smtClean="0"/>
              <a:t>sorter</a:t>
            </a:r>
            <a:r>
              <a:rPr lang="de-AT" baseline="0" dirty="0" smtClean="0"/>
              <a:t> </a:t>
            </a:r>
            <a:r>
              <a:rPr lang="de-AT" baseline="0" dirty="0" err="1" smtClean="0"/>
              <a:t>is</a:t>
            </a:r>
            <a:r>
              <a:rPr lang="de-AT" baseline="0" dirty="0" smtClean="0"/>
              <a:t> also </a:t>
            </a:r>
            <a:r>
              <a:rPr lang="de-AT" baseline="0" dirty="0" err="1" smtClean="0"/>
              <a:t>bought</a:t>
            </a:r>
            <a:r>
              <a:rPr lang="de-AT" baseline="0" dirty="0" smtClean="0"/>
              <a:t> on behalf </a:t>
            </a:r>
            <a:r>
              <a:rPr lang="de-AT" baseline="0" dirty="0" err="1" smtClean="0"/>
              <a:t>of</a:t>
            </a:r>
            <a:r>
              <a:rPr lang="de-AT" baseline="0" dirty="0" smtClean="0"/>
              <a:t> </a:t>
            </a:r>
            <a:r>
              <a:rPr lang="de-AT" baseline="0" dirty="0" err="1" smtClean="0"/>
              <a:t>runtime</a:t>
            </a:r>
            <a:r>
              <a:rPr lang="de-AT" baseline="0" dirty="0" smtClean="0"/>
              <a:t> </a:t>
            </a:r>
            <a:r>
              <a:rPr lang="de-AT" baseline="0" dirty="0" err="1" smtClean="0"/>
              <a:t>complexity</a:t>
            </a:r>
            <a:r>
              <a:rPr lang="de-AT" baseline="0" dirty="0" smtClean="0"/>
              <a:t>.</a:t>
            </a:r>
          </a:p>
          <a:p>
            <a:endParaRPr lang="de-AT" baseline="0" dirty="0" smtClean="0"/>
          </a:p>
          <a:p>
            <a:r>
              <a:rPr lang="de-AT" baseline="0" dirty="0" err="1" smtClean="0"/>
              <a:t>What</a:t>
            </a:r>
            <a:r>
              <a:rPr lang="de-AT" baseline="0" dirty="0" smtClean="0"/>
              <a:t> </a:t>
            </a:r>
            <a:r>
              <a:rPr lang="de-AT" baseline="0" dirty="0" err="1" smtClean="0"/>
              <a:t>are</a:t>
            </a:r>
            <a:r>
              <a:rPr lang="de-AT" baseline="0" dirty="0" smtClean="0"/>
              <a:t> </a:t>
            </a:r>
            <a:r>
              <a:rPr lang="de-AT" baseline="0" dirty="0" err="1" smtClean="0"/>
              <a:t>the</a:t>
            </a:r>
            <a:r>
              <a:rPr lang="de-AT" baseline="0" dirty="0" smtClean="0"/>
              <a:t> </a:t>
            </a:r>
            <a:r>
              <a:rPr lang="de-AT" baseline="0" dirty="0" err="1" smtClean="0"/>
              <a:t>results</a:t>
            </a:r>
            <a:r>
              <a:rPr lang="de-AT"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13</a:t>
            </a:fld>
            <a:endParaRPr lang="en-US"/>
          </a:p>
        </p:txBody>
      </p:sp>
    </p:spTree>
    <p:extLst>
      <p:ext uri="{BB962C8B-B14F-4D97-AF65-F5344CB8AC3E}">
        <p14:creationId xmlns:p14="http://schemas.microsoft.com/office/powerpoint/2010/main" val="138287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The </a:t>
            </a:r>
            <a:r>
              <a:rPr lang="de-AT" dirty="0" err="1" smtClean="0"/>
              <a:t>conclusion</a:t>
            </a:r>
            <a:r>
              <a:rPr lang="de-AT" dirty="0" smtClean="0"/>
              <a:t> </a:t>
            </a:r>
            <a:r>
              <a:rPr lang="de-AT" dirty="0" err="1" smtClean="0"/>
              <a:t>that</a:t>
            </a:r>
            <a:r>
              <a:rPr lang="de-AT" dirty="0" smtClean="0"/>
              <a:t> </a:t>
            </a:r>
            <a:r>
              <a:rPr lang="de-AT" dirty="0" err="1" smtClean="0"/>
              <a:t>we</a:t>
            </a:r>
            <a:r>
              <a:rPr lang="de-AT" dirty="0" smtClean="0"/>
              <a:t> </a:t>
            </a:r>
            <a:r>
              <a:rPr lang="de-AT" dirty="0" err="1" smtClean="0"/>
              <a:t>can</a:t>
            </a:r>
            <a:r>
              <a:rPr lang="de-AT" dirty="0" smtClean="0"/>
              <a:t> </a:t>
            </a:r>
            <a:r>
              <a:rPr lang="de-AT" dirty="0" err="1" smtClean="0"/>
              <a:t>draw</a:t>
            </a:r>
            <a:r>
              <a:rPr lang="de-AT" dirty="0" smtClean="0"/>
              <a:t> </a:t>
            </a:r>
            <a:r>
              <a:rPr lang="de-AT" dirty="0" err="1" smtClean="0"/>
              <a:t>from</a:t>
            </a:r>
            <a:r>
              <a:rPr lang="de-AT" dirty="0" smtClean="0"/>
              <a:t> </a:t>
            </a:r>
            <a:r>
              <a:rPr lang="de-AT" dirty="0" err="1" smtClean="0"/>
              <a:t>these</a:t>
            </a:r>
            <a:r>
              <a:rPr lang="de-AT" dirty="0" smtClean="0"/>
              <a:t> </a:t>
            </a:r>
            <a:r>
              <a:rPr lang="de-AT" dirty="0" err="1" smtClean="0"/>
              <a:t>results</a:t>
            </a:r>
            <a:r>
              <a:rPr lang="de-AT" dirty="0" smtClean="0"/>
              <a:t> </a:t>
            </a:r>
            <a:r>
              <a:rPr lang="de-AT" dirty="0" err="1" smtClean="0"/>
              <a:t>is</a:t>
            </a:r>
            <a:r>
              <a:rPr lang="de-AT" dirty="0" smtClean="0"/>
              <a:t> </a:t>
            </a:r>
            <a:r>
              <a:rPr lang="de-AT" dirty="0" err="1" smtClean="0"/>
              <a:t>that</a:t>
            </a:r>
            <a:r>
              <a:rPr lang="de-AT" dirty="0" smtClean="0"/>
              <a:t> GPUs</a:t>
            </a:r>
            <a:r>
              <a:rPr lang="de-AT" baseline="0" dirty="0" smtClean="0"/>
              <a:t> </a:t>
            </a:r>
            <a:r>
              <a:rPr lang="de-AT" baseline="0" dirty="0" err="1" smtClean="0"/>
              <a:t>are</a:t>
            </a:r>
            <a:r>
              <a:rPr lang="de-AT" baseline="0" dirty="0" smtClean="0"/>
              <a:t> </a:t>
            </a:r>
            <a:r>
              <a:rPr lang="de-AT" baseline="0" dirty="0" err="1" smtClean="0"/>
              <a:t>awesome</a:t>
            </a:r>
            <a:r>
              <a:rPr lang="de-AT" baseline="0" dirty="0" smtClean="0"/>
              <a:t>!</a:t>
            </a:r>
          </a:p>
          <a:p>
            <a:r>
              <a:rPr lang="de-AT" baseline="0" dirty="0" smtClean="0"/>
              <a:t>IF, </a:t>
            </a:r>
            <a:r>
              <a:rPr lang="de-AT" baseline="0" dirty="0" err="1" smtClean="0"/>
              <a:t>the</a:t>
            </a:r>
            <a:r>
              <a:rPr lang="de-AT" baseline="0" dirty="0" smtClean="0"/>
              <a:t> </a:t>
            </a:r>
            <a:r>
              <a:rPr lang="de-AT" baseline="0" dirty="0" err="1" smtClean="0"/>
              <a:t>problem</a:t>
            </a:r>
            <a:r>
              <a:rPr lang="de-AT" baseline="0" dirty="0" smtClean="0"/>
              <a:t> </a:t>
            </a:r>
            <a:r>
              <a:rPr lang="de-AT" baseline="0" dirty="0" err="1" smtClean="0"/>
              <a:t>is</a:t>
            </a:r>
            <a:r>
              <a:rPr lang="de-AT" baseline="0" dirty="0" smtClean="0"/>
              <a:t> …</a:t>
            </a:r>
          </a:p>
          <a:p>
            <a:r>
              <a:rPr lang="de-AT" baseline="0" dirty="0" err="1" smtClean="0"/>
              <a:t>Otherwise</a:t>
            </a:r>
            <a:r>
              <a:rPr lang="de-AT" baseline="0" dirty="0" smtClean="0"/>
              <a:t> </a:t>
            </a:r>
            <a:r>
              <a:rPr lang="de-AT" baseline="0" dirty="0" err="1" smtClean="0"/>
              <a:t>it</a:t>
            </a:r>
            <a:r>
              <a:rPr lang="de-AT" baseline="0" dirty="0" smtClean="0"/>
              <a:t> </a:t>
            </a:r>
            <a:r>
              <a:rPr lang="de-AT" baseline="0" dirty="0" err="1" smtClean="0"/>
              <a:t>is</a:t>
            </a:r>
            <a:r>
              <a:rPr lang="de-AT" baseline="0" dirty="0" smtClean="0"/>
              <a:t> </a:t>
            </a:r>
            <a:r>
              <a:rPr lang="de-AT" baseline="0" dirty="0" err="1" smtClean="0"/>
              <a:t>the</a:t>
            </a:r>
            <a:r>
              <a:rPr lang="de-AT" baseline="0" dirty="0" smtClean="0"/>
              <a:t> </a:t>
            </a:r>
            <a:r>
              <a:rPr lang="de-AT" baseline="0" dirty="0" err="1" smtClean="0"/>
              <a:t>better</a:t>
            </a:r>
            <a:r>
              <a:rPr lang="de-AT" baseline="0" dirty="0" smtClean="0"/>
              <a:t> </a:t>
            </a:r>
            <a:r>
              <a:rPr lang="de-AT" baseline="0" dirty="0" err="1" smtClean="0"/>
              <a:t>idea</a:t>
            </a:r>
            <a:r>
              <a:rPr lang="de-AT" baseline="0" dirty="0" smtClean="0"/>
              <a:t> </a:t>
            </a:r>
            <a:r>
              <a:rPr lang="de-AT" baseline="0" dirty="0" err="1" smtClean="0"/>
              <a:t>to</a:t>
            </a:r>
            <a:r>
              <a:rPr lang="de-AT" baseline="0" dirty="0" smtClean="0"/>
              <a:t> </a:t>
            </a:r>
            <a:r>
              <a:rPr lang="de-AT" baseline="0" dirty="0" err="1" smtClean="0"/>
              <a:t>develop</a:t>
            </a:r>
            <a:r>
              <a:rPr lang="de-AT" baseline="0" dirty="0" smtClean="0"/>
              <a:t> </a:t>
            </a:r>
            <a:r>
              <a:rPr lang="de-AT" baseline="0" dirty="0" err="1" smtClean="0"/>
              <a:t>for</a:t>
            </a:r>
            <a:r>
              <a:rPr lang="de-AT" baseline="0" dirty="0" smtClean="0"/>
              <a:t> a CPU, </a:t>
            </a:r>
            <a:r>
              <a:rPr lang="de-AT" baseline="0" dirty="0" err="1" smtClean="0"/>
              <a:t>as</a:t>
            </a:r>
            <a:r>
              <a:rPr lang="de-AT" baseline="0" dirty="0" smtClean="0"/>
              <a:t> </a:t>
            </a:r>
            <a:r>
              <a:rPr lang="de-AT" baseline="0" dirty="0" err="1" smtClean="0"/>
              <a:t>this</a:t>
            </a:r>
            <a:r>
              <a:rPr lang="de-AT" baseline="0" dirty="0" smtClean="0"/>
              <a:t> </a:t>
            </a:r>
            <a:r>
              <a:rPr lang="de-AT" baseline="0" dirty="0" err="1" smtClean="0"/>
              <a:t>is</a:t>
            </a:r>
            <a:r>
              <a:rPr lang="de-AT" baseline="0" dirty="0" smtClean="0"/>
              <a:t> </a:t>
            </a:r>
            <a:r>
              <a:rPr lang="de-AT" baseline="0" dirty="0" err="1" smtClean="0"/>
              <a:t>usually</a:t>
            </a:r>
            <a:r>
              <a:rPr lang="de-AT" baseline="0" dirty="0" smtClean="0"/>
              <a:t> </a:t>
            </a:r>
            <a:r>
              <a:rPr lang="de-AT" baseline="0" dirty="0" err="1" smtClean="0"/>
              <a:t>much</a:t>
            </a:r>
            <a:r>
              <a:rPr lang="de-AT" baseline="0" dirty="0" smtClean="0"/>
              <a:t> </a:t>
            </a:r>
            <a:r>
              <a:rPr lang="de-AT" baseline="0" dirty="0" err="1" smtClean="0"/>
              <a:t>easier</a:t>
            </a:r>
            <a:r>
              <a:rPr lang="de-AT" baseline="0" dirty="0" smtClean="0"/>
              <a:t>.</a:t>
            </a:r>
          </a:p>
          <a:p>
            <a:endParaRPr lang="de-AT" dirty="0" smtClean="0"/>
          </a:p>
          <a:p>
            <a:r>
              <a:rPr lang="de-AT" dirty="0" err="1" smtClean="0"/>
              <a:t>Thank</a:t>
            </a:r>
            <a:r>
              <a:rPr lang="de-AT" dirty="0" smtClean="0"/>
              <a:t> </a:t>
            </a:r>
            <a:r>
              <a:rPr lang="de-AT" dirty="0" err="1" smtClean="0"/>
              <a:t>you</a:t>
            </a:r>
            <a:r>
              <a:rPr lang="de-AT" dirty="0" smtClean="0"/>
              <a:t> </a:t>
            </a:r>
            <a:r>
              <a:rPr lang="de-AT" dirty="0" err="1" smtClean="0"/>
              <a:t>for</a:t>
            </a:r>
            <a:r>
              <a:rPr lang="de-AT" dirty="0" smtClean="0"/>
              <a:t> </a:t>
            </a:r>
            <a:r>
              <a:rPr lang="de-AT" dirty="0" err="1" smtClean="0"/>
              <a:t>listening</a:t>
            </a:r>
            <a:r>
              <a:rPr lang="de-AT" dirty="0" smtClean="0"/>
              <a:t>.</a:t>
            </a:r>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15</a:t>
            </a:fld>
            <a:endParaRPr lang="en-US"/>
          </a:p>
        </p:txBody>
      </p:sp>
    </p:spTree>
    <p:extLst>
      <p:ext uri="{BB962C8B-B14F-4D97-AF65-F5344CB8AC3E}">
        <p14:creationId xmlns:p14="http://schemas.microsoft.com/office/powerpoint/2010/main" val="3132434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err="1" smtClean="0"/>
              <a:t>At</a:t>
            </a:r>
            <a:r>
              <a:rPr lang="de-AT" dirty="0" smtClean="0"/>
              <a:t> </a:t>
            </a:r>
            <a:r>
              <a:rPr lang="de-AT" dirty="0" err="1" smtClean="0"/>
              <a:t>the</a:t>
            </a:r>
            <a:r>
              <a:rPr lang="de-AT" dirty="0" smtClean="0"/>
              <a:t> </a:t>
            </a:r>
            <a:r>
              <a:rPr lang="de-AT" dirty="0" err="1" smtClean="0"/>
              <a:t>beginning</a:t>
            </a:r>
            <a:r>
              <a:rPr lang="de-AT" dirty="0" smtClean="0"/>
              <a:t> </a:t>
            </a:r>
            <a:r>
              <a:rPr lang="de-AT" dirty="0" err="1" smtClean="0"/>
              <a:t>we</a:t>
            </a:r>
            <a:r>
              <a:rPr lang="de-AT" dirty="0" smtClean="0"/>
              <a:t> will </a:t>
            </a:r>
            <a:r>
              <a:rPr lang="de-AT" dirty="0" err="1" smtClean="0"/>
              <a:t>have</a:t>
            </a:r>
            <a:r>
              <a:rPr lang="de-AT" dirty="0" smtClean="0"/>
              <a:t> a </a:t>
            </a:r>
            <a:r>
              <a:rPr lang="de-AT" dirty="0" err="1" smtClean="0"/>
              <a:t>short</a:t>
            </a:r>
            <a:r>
              <a:rPr lang="de-AT" baseline="0" dirty="0" smtClean="0"/>
              <a:t> </a:t>
            </a:r>
            <a:r>
              <a:rPr lang="de-AT" baseline="0" dirty="0" err="1" smtClean="0"/>
              <a:t>look</a:t>
            </a:r>
            <a:r>
              <a:rPr lang="de-AT" baseline="0" dirty="0" smtClean="0"/>
              <a:t> on </a:t>
            </a:r>
            <a:r>
              <a:rPr lang="de-AT" baseline="0" dirty="0" err="1" smtClean="0"/>
              <a:t>the</a:t>
            </a:r>
            <a:r>
              <a:rPr lang="de-AT" baseline="0" dirty="0" smtClean="0"/>
              <a:t> </a:t>
            </a:r>
            <a:r>
              <a:rPr lang="de-AT" baseline="0" dirty="0" err="1" smtClean="0"/>
              <a:t>main</a:t>
            </a:r>
            <a:r>
              <a:rPr lang="de-AT" baseline="0" dirty="0" smtClean="0"/>
              <a:t> </a:t>
            </a:r>
            <a:r>
              <a:rPr lang="de-AT" baseline="0" dirty="0" err="1" smtClean="0"/>
              <a:t>differences</a:t>
            </a:r>
            <a:r>
              <a:rPr lang="de-AT" baseline="0" dirty="0" smtClean="0"/>
              <a:t> </a:t>
            </a:r>
            <a:r>
              <a:rPr lang="de-AT" baseline="0" dirty="0" err="1" smtClean="0"/>
              <a:t>between</a:t>
            </a:r>
            <a:r>
              <a:rPr lang="de-AT" baseline="0" dirty="0" smtClean="0"/>
              <a:t> </a:t>
            </a:r>
            <a:r>
              <a:rPr lang="de-AT" baseline="0" dirty="0" err="1" smtClean="0"/>
              <a:t>typical</a:t>
            </a:r>
            <a:r>
              <a:rPr lang="de-AT" baseline="0" dirty="0" smtClean="0"/>
              <a:t> CPU </a:t>
            </a:r>
            <a:r>
              <a:rPr lang="de-AT" baseline="0" dirty="0" err="1" smtClean="0"/>
              <a:t>and</a:t>
            </a:r>
            <a:r>
              <a:rPr lang="de-AT" baseline="0" dirty="0" smtClean="0"/>
              <a:t> GPU </a:t>
            </a:r>
            <a:r>
              <a:rPr lang="de-AT" baseline="0" dirty="0" err="1" smtClean="0"/>
              <a:t>hardware</a:t>
            </a:r>
            <a:r>
              <a:rPr lang="de-AT" baseline="0" dirty="0" smtClean="0"/>
              <a:t>.</a:t>
            </a:r>
          </a:p>
          <a:p>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Afterwards</a:t>
            </a:r>
            <a:r>
              <a:rPr lang="de-AT" baseline="0" dirty="0" smtClean="0"/>
              <a:t>, OpenCL </a:t>
            </a:r>
            <a:r>
              <a:rPr lang="de-AT" baseline="0" dirty="0" smtClean="0"/>
              <a:t> </a:t>
            </a:r>
            <a:r>
              <a:rPr lang="de-AT" baseline="0" dirty="0" err="1" smtClean="0"/>
              <a:t>is</a:t>
            </a:r>
            <a:r>
              <a:rPr lang="de-AT" baseline="0" dirty="0" smtClean="0"/>
              <a:t> </a:t>
            </a:r>
            <a:r>
              <a:rPr lang="de-AT" baseline="0" dirty="0" err="1" smtClean="0"/>
              <a:t>introduced</a:t>
            </a:r>
            <a:r>
              <a:rPr lang="de-AT" baseline="0" dirty="0" smtClean="0"/>
              <a:t> </a:t>
            </a:r>
            <a:r>
              <a:rPr lang="de-AT" baseline="0" dirty="0" err="1" smtClean="0"/>
              <a:t>as</a:t>
            </a:r>
            <a:r>
              <a:rPr lang="de-AT" baseline="0" dirty="0" smtClean="0"/>
              <a:t> a </a:t>
            </a:r>
            <a:r>
              <a:rPr lang="de-AT" baseline="0" dirty="0" err="1" smtClean="0"/>
              <a:t>programming</a:t>
            </a:r>
            <a:r>
              <a:rPr lang="de-AT" baseline="0" dirty="0" smtClean="0"/>
              <a:t> </a:t>
            </a:r>
            <a:r>
              <a:rPr lang="de-AT" baseline="0" dirty="0" err="1" smtClean="0"/>
              <a:t>framework</a:t>
            </a:r>
            <a:r>
              <a:rPr lang="de-AT" baseline="0" dirty="0" smtClean="0"/>
              <a:t> </a:t>
            </a:r>
            <a:r>
              <a:rPr lang="de-AT" baseline="0" dirty="0" err="1" smtClean="0"/>
              <a:t>along</a:t>
            </a:r>
            <a:r>
              <a:rPr lang="de-AT" baseline="0" dirty="0" smtClean="0"/>
              <a:t> </a:t>
            </a:r>
            <a:r>
              <a:rPr lang="de-AT" baseline="0" dirty="0" err="1" smtClean="0"/>
              <a:t>with</a:t>
            </a:r>
            <a:r>
              <a:rPr lang="de-AT" baseline="0" dirty="0" smtClean="0"/>
              <a:t> </a:t>
            </a:r>
            <a:r>
              <a:rPr lang="de-AT" baseline="0" dirty="0" err="1" smtClean="0"/>
              <a:t>several</a:t>
            </a:r>
            <a:r>
              <a:rPr lang="de-AT" baseline="0" dirty="0" smtClean="0"/>
              <a:t> </a:t>
            </a:r>
            <a:r>
              <a:rPr lang="de-AT" baseline="0" dirty="0" err="1" smtClean="0"/>
              <a:t>concepts</a:t>
            </a:r>
            <a:r>
              <a:rPr lang="de-AT" baseline="0" dirty="0" smtClean="0"/>
              <a:t>, </a:t>
            </a:r>
            <a:r>
              <a:rPr lang="de-AT" baseline="0" dirty="0" err="1" smtClean="0"/>
              <a:t>which</a:t>
            </a:r>
            <a:r>
              <a:rPr lang="de-AT" baseline="0" dirty="0" smtClean="0"/>
              <a:t> </a:t>
            </a:r>
            <a:r>
              <a:rPr lang="de-AT" baseline="0" dirty="0" err="1" smtClean="0"/>
              <a:t>make</a:t>
            </a:r>
            <a:r>
              <a:rPr lang="de-AT" baseline="0" dirty="0" smtClean="0"/>
              <a:t> OpenCL different </a:t>
            </a:r>
            <a:r>
              <a:rPr lang="de-AT" baseline="0" dirty="0" err="1" smtClean="0"/>
              <a:t>from</a:t>
            </a:r>
            <a:r>
              <a:rPr lang="de-AT" baseline="0" dirty="0" smtClean="0"/>
              <a:t> traditional </a:t>
            </a:r>
            <a:r>
              <a:rPr lang="de-AT" baseline="0" dirty="0" err="1" smtClean="0"/>
              <a:t>software</a:t>
            </a:r>
            <a:r>
              <a:rPr lang="de-AT" baseline="0" dirty="0" smtClean="0"/>
              <a:t> </a:t>
            </a:r>
            <a:r>
              <a:rPr lang="de-AT" baseline="0" dirty="0" err="1" smtClean="0"/>
              <a:t>developing</a:t>
            </a:r>
            <a:r>
              <a:rPr lang="de-AT" baseline="0" dirty="0" smtClean="0"/>
              <a:t>. This </a:t>
            </a:r>
            <a:r>
              <a:rPr lang="de-AT" baseline="0" dirty="0" err="1" smtClean="0"/>
              <a:t>theoretical</a:t>
            </a:r>
            <a:r>
              <a:rPr lang="de-AT" baseline="0" dirty="0" smtClean="0"/>
              <a:t> </a:t>
            </a:r>
            <a:r>
              <a:rPr lang="de-AT" baseline="0" dirty="0" err="1" smtClean="0"/>
              <a:t>introduction</a:t>
            </a:r>
            <a:r>
              <a:rPr lang="de-AT" baseline="0" dirty="0" smtClean="0"/>
              <a:t> </a:t>
            </a:r>
            <a:r>
              <a:rPr lang="de-AT" baseline="0" dirty="0" err="1" smtClean="0"/>
              <a:t>forms</a:t>
            </a:r>
            <a:r>
              <a:rPr lang="de-AT" baseline="0" dirty="0" smtClean="0"/>
              <a:t> </a:t>
            </a:r>
            <a:r>
              <a:rPr lang="de-AT" baseline="0" dirty="0" err="1" smtClean="0"/>
              <a:t>the</a:t>
            </a:r>
            <a:r>
              <a:rPr lang="de-AT" baseline="0" dirty="0" smtClean="0"/>
              <a:t> </a:t>
            </a:r>
            <a:r>
              <a:rPr lang="de-AT" baseline="0" dirty="0" err="1" smtClean="0"/>
              <a:t>first</a:t>
            </a:r>
            <a:r>
              <a:rPr lang="de-AT" baseline="0" dirty="0" smtClean="0"/>
              <a:t> </a:t>
            </a:r>
            <a:r>
              <a:rPr lang="de-AT" baseline="0" dirty="0" err="1" smtClean="0"/>
              <a:t>part</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presentation</a:t>
            </a:r>
            <a:r>
              <a:rPr lang="de-AT"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dirty="0" smtClean="0"/>
              <a:t>The</a:t>
            </a:r>
            <a:r>
              <a:rPr lang="de-AT" baseline="0" dirty="0" smtClean="0"/>
              <a:t> </a:t>
            </a:r>
            <a:r>
              <a:rPr lang="de-AT" baseline="0" dirty="0" err="1" smtClean="0"/>
              <a:t>second</a:t>
            </a:r>
            <a:r>
              <a:rPr lang="de-AT" baseline="0" dirty="0" smtClean="0"/>
              <a:t> </a:t>
            </a:r>
            <a:r>
              <a:rPr lang="de-AT" baseline="0" dirty="0" err="1" smtClean="0"/>
              <a:t>part</a:t>
            </a:r>
            <a:r>
              <a:rPr lang="de-AT" baseline="0" dirty="0" smtClean="0"/>
              <a:t> will </a:t>
            </a:r>
            <a:r>
              <a:rPr lang="de-AT" baseline="0" dirty="0" err="1" smtClean="0"/>
              <a:t>give</a:t>
            </a:r>
            <a:r>
              <a:rPr lang="de-AT" baseline="0" dirty="0" smtClean="0"/>
              <a:t> an </a:t>
            </a:r>
            <a:r>
              <a:rPr lang="de-AT" baseline="0" dirty="0" err="1" smtClean="0"/>
              <a:t>overview</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chosen</a:t>
            </a:r>
            <a:r>
              <a:rPr lang="de-AT" baseline="0" dirty="0" smtClean="0"/>
              <a:t> </a:t>
            </a:r>
            <a:r>
              <a:rPr lang="de-AT" baseline="0" dirty="0" err="1" smtClean="0"/>
              <a:t>problems</a:t>
            </a:r>
            <a:r>
              <a:rPr lang="de-AT" baseline="0" dirty="0" smtClean="0"/>
              <a:t> </a:t>
            </a:r>
            <a:r>
              <a:rPr lang="de-AT" baseline="0" dirty="0" err="1" smtClean="0"/>
              <a:t>and</a:t>
            </a:r>
            <a:r>
              <a:rPr lang="de-AT" baseline="0" dirty="0" smtClean="0"/>
              <a:t> </a:t>
            </a:r>
            <a:r>
              <a:rPr lang="de-AT" baseline="0" dirty="0" err="1" smtClean="0"/>
              <a:t>implemented</a:t>
            </a:r>
            <a:r>
              <a:rPr lang="de-AT" baseline="0" dirty="0" smtClean="0"/>
              <a:t> </a:t>
            </a:r>
            <a:r>
              <a:rPr lang="de-AT" baseline="0" dirty="0" err="1" smtClean="0"/>
              <a:t>algortihms</a:t>
            </a:r>
            <a:r>
              <a:rPr lang="de-AT" baseline="0" dirty="0" smtClean="0"/>
              <a:t> </a:t>
            </a:r>
            <a:r>
              <a:rPr lang="de-AT" baseline="0" dirty="0" err="1" smtClean="0"/>
              <a:t>to</a:t>
            </a:r>
            <a:r>
              <a:rPr lang="de-AT" baseline="0" dirty="0" smtClean="0"/>
              <a:t> </a:t>
            </a:r>
            <a:r>
              <a:rPr lang="de-AT" baseline="0" dirty="0" err="1" smtClean="0"/>
              <a:t>solve</a:t>
            </a:r>
            <a:r>
              <a:rPr lang="de-AT" baseline="0" dirty="0" smtClean="0"/>
              <a:t> </a:t>
            </a:r>
            <a:r>
              <a:rPr lang="de-AT" baseline="0" dirty="0" err="1" smtClean="0"/>
              <a:t>them</a:t>
            </a:r>
            <a:r>
              <a:rPr lang="de-AT" baseline="0" dirty="0" smtClean="0"/>
              <a:t>. </a:t>
            </a:r>
            <a:r>
              <a:rPr lang="de-AT" baseline="0" dirty="0" err="1" smtClean="0"/>
              <a:t>Each</a:t>
            </a:r>
            <a:r>
              <a:rPr lang="de-AT" baseline="0" dirty="0" smtClean="0"/>
              <a:t> </a:t>
            </a:r>
            <a:r>
              <a:rPr lang="de-AT" baseline="0" dirty="0" err="1" smtClean="0"/>
              <a:t>algorithm</a:t>
            </a:r>
            <a:r>
              <a:rPr lang="de-AT" baseline="0" dirty="0" smtClean="0"/>
              <a:t> </a:t>
            </a:r>
            <a:r>
              <a:rPr lang="de-AT" baseline="0" dirty="0" err="1" smtClean="0"/>
              <a:t>has</a:t>
            </a:r>
            <a:r>
              <a:rPr lang="de-AT" baseline="0" dirty="0" smtClean="0"/>
              <a:t> </a:t>
            </a:r>
            <a:r>
              <a:rPr lang="de-AT" baseline="0" dirty="0" err="1" smtClean="0"/>
              <a:t>been</a:t>
            </a:r>
            <a:r>
              <a:rPr lang="de-AT" baseline="0" dirty="0" smtClean="0"/>
              <a:t> </a:t>
            </a:r>
            <a:r>
              <a:rPr lang="de-AT" baseline="0" dirty="0" err="1" smtClean="0"/>
              <a:t>benchmarked</a:t>
            </a:r>
            <a:r>
              <a:rPr lang="de-AT" baseline="0" dirty="0" smtClean="0"/>
              <a:t> </a:t>
            </a:r>
            <a:r>
              <a:rPr lang="de-AT" baseline="0" dirty="0" err="1" smtClean="0"/>
              <a:t>and</a:t>
            </a:r>
            <a:r>
              <a:rPr lang="de-AT" baseline="0" dirty="0" smtClean="0"/>
              <a:t> </a:t>
            </a:r>
            <a:r>
              <a:rPr lang="de-AT" baseline="0" dirty="0" err="1" smtClean="0"/>
              <a:t>compared</a:t>
            </a:r>
            <a:r>
              <a:rPr lang="de-AT" baseline="0" dirty="0" smtClean="0"/>
              <a:t> </a:t>
            </a:r>
            <a:r>
              <a:rPr lang="de-AT" baseline="0" dirty="0" err="1" smtClean="0"/>
              <a:t>with</a:t>
            </a:r>
            <a:r>
              <a:rPr lang="de-AT" baseline="0" dirty="0" smtClean="0"/>
              <a:t> </a:t>
            </a:r>
            <a:r>
              <a:rPr lang="de-AT" baseline="0" dirty="0" err="1" smtClean="0"/>
              <a:t>other</a:t>
            </a:r>
            <a:r>
              <a:rPr lang="de-AT" baseline="0" dirty="0" smtClean="0"/>
              <a:t> </a:t>
            </a:r>
            <a:r>
              <a:rPr lang="de-AT" baseline="0" dirty="0" err="1" smtClean="0"/>
              <a:t>algorithms</a:t>
            </a:r>
            <a:r>
              <a:rPr lang="de-AT" baseline="0" dirty="0" smtClean="0"/>
              <a:t> </a:t>
            </a:r>
            <a:r>
              <a:rPr lang="de-AT" baseline="0" dirty="0" err="1" smtClean="0"/>
              <a:t>of</a:t>
            </a:r>
            <a:r>
              <a:rPr lang="de-AT" baseline="0" dirty="0" smtClean="0"/>
              <a:t> </a:t>
            </a:r>
            <a:r>
              <a:rPr lang="de-AT" baseline="0" dirty="0" err="1" smtClean="0"/>
              <a:t>the</a:t>
            </a:r>
            <a:r>
              <a:rPr lang="de-AT" baseline="0" dirty="0" smtClean="0"/>
              <a:t> same </a:t>
            </a:r>
            <a:r>
              <a:rPr lang="de-AT" baseline="0" dirty="0" err="1" smtClean="0"/>
              <a:t>problem</a:t>
            </a:r>
            <a:r>
              <a:rPr lang="de-AT"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Finally</a:t>
            </a:r>
            <a:r>
              <a:rPr lang="de-AT" baseline="0" dirty="0" smtClean="0"/>
              <a:t> </a:t>
            </a:r>
            <a:r>
              <a:rPr lang="de-AT" baseline="0" dirty="0" err="1" smtClean="0"/>
              <a:t>and</a:t>
            </a:r>
            <a:r>
              <a:rPr lang="de-AT" baseline="0" dirty="0" smtClean="0"/>
              <a:t> </a:t>
            </a:r>
            <a:r>
              <a:rPr lang="de-AT" baseline="0" dirty="0" err="1" smtClean="0"/>
              <a:t>based</a:t>
            </a:r>
            <a:r>
              <a:rPr lang="de-AT" baseline="0" dirty="0" smtClean="0"/>
              <a:t> on </a:t>
            </a:r>
            <a:r>
              <a:rPr lang="de-AT" baseline="0" dirty="0" err="1" smtClean="0"/>
              <a:t>the</a:t>
            </a:r>
            <a:r>
              <a:rPr lang="de-AT" baseline="0" dirty="0" smtClean="0"/>
              <a:t> </a:t>
            </a:r>
            <a:r>
              <a:rPr lang="de-AT" baseline="0" dirty="0" err="1" smtClean="0"/>
              <a:t>provided</a:t>
            </a:r>
            <a:r>
              <a:rPr lang="de-AT" baseline="0" dirty="0" smtClean="0"/>
              <a:t> </a:t>
            </a:r>
            <a:r>
              <a:rPr lang="de-AT" baseline="0" dirty="0" err="1" smtClean="0"/>
              <a:t>benchmark</a:t>
            </a:r>
            <a:r>
              <a:rPr lang="de-AT" baseline="0" dirty="0" smtClean="0"/>
              <a:t> </a:t>
            </a:r>
            <a:r>
              <a:rPr lang="de-AT" baseline="0" dirty="0" err="1" smtClean="0"/>
              <a:t>charts</a:t>
            </a:r>
            <a:r>
              <a:rPr lang="de-AT" baseline="0" dirty="0" smtClean="0"/>
              <a:t>, </a:t>
            </a:r>
            <a:r>
              <a:rPr lang="de-AT" baseline="0" dirty="0" err="1" smtClean="0"/>
              <a:t>we</a:t>
            </a:r>
            <a:r>
              <a:rPr lang="de-AT" baseline="0" dirty="0" smtClean="0"/>
              <a:t> will </a:t>
            </a:r>
            <a:r>
              <a:rPr lang="de-AT" baseline="0" dirty="0" err="1" smtClean="0"/>
              <a:t>be</a:t>
            </a:r>
            <a:r>
              <a:rPr lang="de-AT" baseline="0" dirty="0" smtClean="0"/>
              <a:t> </a:t>
            </a:r>
            <a:r>
              <a:rPr lang="de-AT" baseline="0" dirty="0" err="1" smtClean="0"/>
              <a:t>able</a:t>
            </a:r>
            <a:r>
              <a:rPr lang="de-AT" baseline="0" dirty="0" smtClean="0"/>
              <a:t> </a:t>
            </a:r>
            <a:r>
              <a:rPr lang="de-AT" baseline="0" dirty="0" err="1" smtClean="0"/>
              <a:t>to</a:t>
            </a:r>
            <a:r>
              <a:rPr lang="de-AT" baseline="0" dirty="0" smtClean="0"/>
              <a:t> </a:t>
            </a:r>
            <a:r>
              <a:rPr lang="de-AT" baseline="0" dirty="0" err="1" smtClean="0"/>
              <a:t>conclude</a:t>
            </a:r>
            <a:r>
              <a:rPr lang="de-AT" baseline="0" dirty="0" smtClean="0"/>
              <a:t> </a:t>
            </a:r>
            <a:r>
              <a:rPr lang="de-AT" baseline="0" dirty="0" err="1" smtClean="0"/>
              <a:t>which</a:t>
            </a:r>
            <a:r>
              <a:rPr lang="de-AT" baseline="0" dirty="0" smtClean="0"/>
              <a:t> </a:t>
            </a:r>
            <a:r>
              <a:rPr lang="de-AT" baseline="0" dirty="0" err="1" smtClean="0"/>
              <a:t>types</a:t>
            </a:r>
            <a:r>
              <a:rPr lang="de-AT" baseline="0" dirty="0" smtClean="0"/>
              <a:t> </a:t>
            </a:r>
            <a:r>
              <a:rPr lang="de-AT" baseline="0" dirty="0" err="1" smtClean="0"/>
              <a:t>of</a:t>
            </a:r>
            <a:r>
              <a:rPr lang="de-AT" baseline="0" dirty="0" smtClean="0"/>
              <a:t> </a:t>
            </a:r>
            <a:r>
              <a:rPr lang="de-AT" baseline="0" dirty="0" err="1" smtClean="0"/>
              <a:t>problems</a:t>
            </a:r>
            <a:r>
              <a:rPr lang="de-AT" baseline="0" dirty="0" smtClean="0"/>
              <a:t> </a:t>
            </a:r>
            <a:r>
              <a:rPr lang="de-AT" baseline="0" dirty="0" err="1" smtClean="0"/>
              <a:t>benefit</a:t>
            </a:r>
            <a:r>
              <a:rPr lang="de-AT" baseline="0" dirty="0" smtClean="0"/>
              <a:t> </a:t>
            </a:r>
            <a:r>
              <a:rPr lang="de-AT" baseline="0" dirty="0" err="1" smtClean="0"/>
              <a:t>from</a:t>
            </a:r>
            <a:r>
              <a:rPr lang="de-AT" baseline="0" dirty="0" smtClean="0"/>
              <a:t> </a:t>
            </a:r>
            <a:r>
              <a:rPr lang="de-AT" baseline="0" dirty="0" err="1" smtClean="0"/>
              <a:t>being</a:t>
            </a:r>
            <a:r>
              <a:rPr lang="de-AT" baseline="0" dirty="0" smtClean="0"/>
              <a:t> </a:t>
            </a:r>
            <a:r>
              <a:rPr lang="de-AT" baseline="0" dirty="0" err="1" smtClean="0"/>
              <a:t>run</a:t>
            </a:r>
            <a:r>
              <a:rPr lang="de-AT" baseline="0" dirty="0" smtClean="0"/>
              <a:t> on </a:t>
            </a:r>
            <a:r>
              <a:rPr lang="de-AT" baseline="0" dirty="0" err="1" smtClean="0"/>
              <a:t>the</a:t>
            </a:r>
            <a:r>
              <a:rPr lang="de-AT" baseline="0" dirty="0" smtClean="0"/>
              <a:t> GPU </a:t>
            </a:r>
            <a:r>
              <a:rPr lang="de-AT" baseline="0" dirty="0" err="1" smtClean="0"/>
              <a:t>and</a:t>
            </a:r>
            <a:r>
              <a:rPr lang="de-AT" baseline="0" dirty="0" smtClean="0"/>
              <a:t> </a:t>
            </a:r>
            <a:r>
              <a:rPr lang="de-AT" baseline="0" dirty="0" err="1" smtClean="0"/>
              <a:t>which</a:t>
            </a:r>
            <a:r>
              <a:rPr lang="de-AT" baseline="0" dirty="0" smtClean="0"/>
              <a:t> do not.</a:t>
            </a:r>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2</a:t>
            </a:fld>
            <a:endParaRPr lang="en-US"/>
          </a:p>
        </p:txBody>
      </p:sp>
    </p:spTree>
    <p:extLst>
      <p:ext uri="{BB962C8B-B14F-4D97-AF65-F5344CB8AC3E}">
        <p14:creationId xmlns:p14="http://schemas.microsoft.com/office/powerpoint/2010/main" val="382762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typical CPU has around 4 independent cores. We can run threads on them and we can do all that stuff with synchronization like locks, critical seconds and so on.</a:t>
            </a:r>
          </a:p>
          <a:p>
            <a:r>
              <a:rPr lang="en-US" baseline="0" dirty="0" smtClean="0"/>
              <a:t>On a GPU we have several hundreds of cores </a:t>
            </a:r>
            <a:r>
              <a:rPr lang="de-AT" baseline="0" dirty="0" err="1" smtClean="0"/>
              <a:t>which</a:t>
            </a:r>
            <a:r>
              <a:rPr lang="de-AT" baseline="0" dirty="0" smtClean="0"/>
              <a:t> </a:t>
            </a:r>
            <a:r>
              <a:rPr lang="de-AT" baseline="0" dirty="0" err="1" smtClean="0"/>
              <a:t>run</a:t>
            </a:r>
            <a:r>
              <a:rPr lang="de-AT" baseline="0" dirty="0" smtClean="0"/>
              <a:t> </a:t>
            </a:r>
            <a:r>
              <a:rPr lang="de-AT" baseline="0" dirty="0" err="1" smtClean="0"/>
              <a:t>basically</a:t>
            </a:r>
            <a:r>
              <a:rPr lang="de-AT" baseline="0" dirty="0" smtClean="0"/>
              <a:t> </a:t>
            </a:r>
            <a:r>
              <a:rPr lang="de-AT" baseline="0" dirty="0" err="1" smtClean="0"/>
              <a:t>independent</a:t>
            </a:r>
            <a:r>
              <a:rPr lang="de-AT" baseline="0" dirty="0" smtClean="0"/>
              <a:t>.</a:t>
            </a:r>
            <a:endParaRPr lang="de-AT" b="0" baseline="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3</a:t>
            </a:fld>
            <a:endParaRPr lang="en-US"/>
          </a:p>
        </p:txBody>
      </p:sp>
    </p:spTree>
    <p:extLst>
      <p:ext uri="{BB962C8B-B14F-4D97-AF65-F5344CB8AC3E}">
        <p14:creationId xmlns:p14="http://schemas.microsoft.com/office/powerpoint/2010/main" val="1040283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noProof="0" dirty="0" smtClean="0"/>
              <a:t>OpenCL </a:t>
            </a:r>
            <a:r>
              <a:rPr lang="de-AT" baseline="0" noProof="0" dirty="0" err="1" smtClean="0"/>
              <a:t>is</a:t>
            </a:r>
            <a:r>
              <a:rPr lang="de-AT" baseline="0" noProof="0" dirty="0" smtClean="0"/>
              <a:t> a </a:t>
            </a:r>
            <a:r>
              <a:rPr lang="de-AT" baseline="0" noProof="0" dirty="0" err="1" smtClean="0"/>
              <a:t>free</a:t>
            </a:r>
            <a:r>
              <a:rPr lang="de-AT" baseline="0" noProof="0" dirty="0" smtClean="0"/>
              <a:t> </a:t>
            </a:r>
            <a:r>
              <a:rPr lang="de-AT" baseline="0" noProof="0" dirty="0" err="1" smtClean="0"/>
              <a:t>and</a:t>
            </a:r>
            <a:r>
              <a:rPr lang="de-AT" baseline="0" noProof="0" dirty="0" smtClean="0"/>
              <a:t> open </a:t>
            </a:r>
            <a:r>
              <a:rPr lang="de-AT" baseline="0" noProof="0" dirty="0" err="1" smtClean="0"/>
              <a:t>standard</a:t>
            </a:r>
            <a:r>
              <a:rPr lang="de-AT" baseline="0" noProof="0" dirty="0" smtClean="0"/>
              <a:t> </a:t>
            </a:r>
            <a:r>
              <a:rPr lang="de-AT" baseline="0" noProof="0" dirty="0" err="1" smtClean="0"/>
              <a:t>maintained</a:t>
            </a:r>
            <a:r>
              <a:rPr lang="de-AT" baseline="0" noProof="0" dirty="0" smtClean="0"/>
              <a:t> </a:t>
            </a:r>
            <a:r>
              <a:rPr lang="de-AT" baseline="0" noProof="0" dirty="0" err="1" smtClean="0"/>
              <a:t>by</a:t>
            </a:r>
            <a:r>
              <a:rPr lang="de-AT" baseline="0" noProof="0" dirty="0" smtClean="0"/>
              <a:t> </a:t>
            </a:r>
            <a:r>
              <a:rPr lang="de-AT" baseline="0" noProof="0" dirty="0" err="1" smtClean="0"/>
              <a:t>the</a:t>
            </a:r>
            <a:r>
              <a:rPr lang="de-AT" baseline="0" noProof="0" dirty="0" smtClean="0"/>
              <a:t> </a:t>
            </a:r>
            <a:r>
              <a:rPr lang="de-AT" baseline="0" noProof="0" dirty="0" err="1" smtClean="0"/>
              <a:t>Khronos</a:t>
            </a:r>
            <a:r>
              <a:rPr lang="de-AT" baseline="0" noProof="0" dirty="0" smtClean="0"/>
              <a:t> Group. </a:t>
            </a:r>
            <a:r>
              <a:rPr lang="de-AT" baseline="0" noProof="0" dirty="0" err="1" smtClean="0"/>
              <a:t>It</a:t>
            </a:r>
            <a:r>
              <a:rPr lang="de-AT" baseline="0" noProof="0" dirty="0" smtClean="0"/>
              <a:t> </a:t>
            </a:r>
            <a:r>
              <a:rPr lang="de-AT" baseline="0" noProof="0" dirty="0" err="1" smtClean="0"/>
              <a:t>is</a:t>
            </a:r>
            <a:r>
              <a:rPr lang="de-AT" baseline="0" noProof="0" dirty="0" smtClean="0"/>
              <a:t> </a:t>
            </a:r>
            <a:r>
              <a:rPr lang="de-AT" baseline="0" noProof="0" dirty="0" err="1" smtClean="0"/>
              <a:t>used</a:t>
            </a:r>
            <a:r>
              <a:rPr lang="de-AT" baseline="0" noProof="0" dirty="0" smtClean="0"/>
              <a:t> </a:t>
            </a:r>
            <a:r>
              <a:rPr lang="de-AT" baseline="0" noProof="0" dirty="0" err="1" smtClean="0"/>
              <a:t>as</a:t>
            </a:r>
            <a:r>
              <a:rPr lang="de-AT" baseline="0" noProof="0" dirty="0" smtClean="0"/>
              <a:t> a </a:t>
            </a:r>
            <a:r>
              <a:rPr lang="de-AT" baseline="0" noProof="0" dirty="0" err="1" smtClean="0"/>
              <a:t>framework</a:t>
            </a:r>
            <a:r>
              <a:rPr lang="de-AT" baseline="0" noProof="0" dirty="0" smtClean="0"/>
              <a:t> </a:t>
            </a:r>
            <a:r>
              <a:rPr lang="de-AT" baseline="0" noProof="0" dirty="0" err="1" smtClean="0"/>
              <a:t>for</a:t>
            </a:r>
            <a:r>
              <a:rPr lang="de-AT" baseline="0" noProof="0" dirty="0" smtClean="0"/>
              <a:t> </a:t>
            </a:r>
            <a:r>
              <a:rPr lang="de-AT" baseline="0" noProof="0" dirty="0" err="1" smtClean="0"/>
              <a:t>writing</a:t>
            </a:r>
            <a:r>
              <a:rPr lang="de-AT" baseline="0" noProof="0" dirty="0" smtClean="0"/>
              <a:t> </a:t>
            </a:r>
            <a:r>
              <a:rPr lang="de-AT" baseline="0" noProof="0" dirty="0" err="1" smtClean="0"/>
              <a:t>programs</a:t>
            </a:r>
            <a:r>
              <a:rPr lang="de-AT" baseline="0" noProof="0" dirty="0" smtClean="0"/>
              <a:t>, </a:t>
            </a:r>
            <a:r>
              <a:rPr lang="de-AT" baseline="0" noProof="0" dirty="0" err="1" smtClean="0"/>
              <a:t>called</a:t>
            </a:r>
            <a:r>
              <a:rPr lang="de-AT" baseline="0" noProof="0" dirty="0" smtClean="0"/>
              <a:t> </a:t>
            </a:r>
            <a:r>
              <a:rPr lang="de-AT" baseline="0" noProof="0" dirty="0" err="1" smtClean="0"/>
              <a:t>kernels</a:t>
            </a:r>
            <a:r>
              <a:rPr lang="de-AT" baseline="0" noProof="0" dirty="0" smtClean="0"/>
              <a:t>, </a:t>
            </a:r>
            <a:r>
              <a:rPr lang="de-AT" baseline="0" noProof="0" dirty="0" err="1" smtClean="0"/>
              <a:t>for</a:t>
            </a:r>
            <a:r>
              <a:rPr lang="de-AT" baseline="0" noProof="0" dirty="0" smtClean="0"/>
              <a:t> </a:t>
            </a:r>
            <a:r>
              <a:rPr lang="de-AT" baseline="0" noProof="0" dirty="0" err="1" smtClean="0"/>
              <a:t>various</a:t>
            </a:r>
            <a:r>
              <a:rPr lang="de-AT" baseline="0" noProof="0" dirty="0" smtClean="0"/>
              <a:t> </a:t>
            </a:r>
            <a:r>
              <a:rPr lang="de-AT" baseline="0" noProof="0" dirty="0" err="1" smtClean="0"/>
              <a:t>kinds</a:t>
            </a:r>
            <a:r>
              <a:rPr lang="de-AT" baseline="0" noProof="0" dirty="0" smtClean="0"/>
              <a:t> </a:t>
            </a:r>
            <a:r>
              <a:rPr lang="de-AT" baseline="0" noProof="0" dirty="0" err="1" smtClean="0"/>
              <a:t>of</a:t>
            </a:r>
            <a:r>
              <a:rPr lang="de-AT" baseline="0" noProof="0" dirty="0" smtClean="0"/>
              <a:t> </a:t>
            </a:r>
            <a:r>
              <a:rPr lang="de-AT" baseline="0" noProof="0" dirty="0" err="1" smtClean="0"/>
              <a:t>processing</a:t>
            </a:r>
            <a:r>
              <a:rPr lang="de-AT" baseline="0" noProof="0" dirty="0" smtClean="0"/>
              <a:t> </a:t>
            </a:r>
            <a:r>
              <a:rPr lang="de-AT" baseline="0" noProof="0" dirty="0" err="1" smtClean="0"/>
              <a:t>devices</a:t>
            </a:r>
            <a:r>
              <a:rPr lang="de-AT" baseline="0" noProof="0" dirty="0" smtClean="0"/>
              <a:t>. Most </a:t>
            </a:r>
            <a:r>
              <a:rPr lang="de-AT" baseline="0" noProof="0" dirty="0" err="1" smtClean="0"/>
              <a:t>importantly</a:t>
            </a:r>
            <a:r>
              <a:rPr lang="de-AT" baseline="0" noProof="0" dirty="0" smtClean="0"/>
              <a:t>, </a:t>
            </a:r>
            <a:r>
              <a:rPr lang="de-AT" baseline="0" noProof="0" dirty="0" err="1" smtClean="0"/>
              <a:t>the</a:t>
            </a:r>
            <a:r>
              <a:rPr lang="de-AT" baseline="0" noProof="0" dirty="0" smtClean="0"/>
              <a:t> GPU.</a:t>
            </a:r>
            <a:endParaRPr lang="en-US" baseline="0" noProof="0" dirty="0" smtClean="0"/>
          </a:p>
          <a:p>
            <a:endParaRPr lang="de-AT" baseline="0" noProof="0" dirty="0" smtClean="0"/>
          </a:p>
          <a:p>
            <a:r>
              <a:rPr lang="de-AT" baseline="0" noProof="0" dirty="0" smtClean="0"/>
              <a:t>Kernels </a:t>
            </a:r>
            <a:r>
              <a:rPr lang="de-AT" baseline="0" noProof="0" dirty="0" err="1" smtClean="0"/>
              <a:t>are</a:t>
            </a:r>
            <a:r>
              <a:rPr lang="de-AT" baseline="0" noProof="0" dirty="0" smtClean="0"/>
              <a:t> </a:t>
            </a:r>
            <a:r>
              <a:rPr lang="de-AT" baseline="0" noProof="0" dirty="0" err="1" smtClean="0"/>
              <a:t>sparated</a:t>
            </a:r>
            <a:r>
              <a:rPr lang="de-AT" baseline="0" noProof="0" dirty="0" smtClean="0"/>
              <a:t> </a:t>
            </a:r>
            <a:r>
              <a:rPr lang="de-AT" baseline="0" noProof="0" dirty="0" err="1" smtClean="0"/>
              <a:t>from</a:t>
            </a:r>
            <a:r>
              <a:rPr lang="de-AT" baseline="0" noProof="0" dirty="0" smtClean="0"/>
              <a:t> </a:t>
            </a:r>
            <a:r>
              <a:rPr lang="de-AT" baseline="0" noProof="0" dirty="0" err="1" smtClean="0"/>
              <a:t>the</a:t>
            </a:r>
            <a:r>
              <a:rPr lang="de-AT" baseline="0" noProof="0" dirty="0" smtClean="0"/>
              <a:t> </a:t>
            </a:r>
            <a:r>
              <a:rPr lang="de-AT" baseline="0" noProof="0" dirty="0" err="1" smtClean="0"/>
              <a:t>application</a:t>
            </a:r>
            <a:r>
              <a:rPr lang="de-AT" baseline="0" noProof="0" dirty="0" smtClean="0"/>
              <a:t> </a:t>
            </a:r>
            <a:r>
              <a:rPr lang="de-AT" baseline="0" noProof="0" dirty="0" err="1" smtClean="0"/>
              <a:t>using</a:t>
            </a:r>
            <a:r>
              <a:rPr lang="de-AT" baseline="0" noProof="0" dirty="0" smtClean="0"/>
              <a:t> OpenCL, </a:t>
            </a:r>
            <a:r>
              <a:rPr lang="de-AT" baseline="0" noProof="0" dirty="0" err="1" smtClean="0"/>
              <a:t>which</a:t>
            </a:r>
            <a:r>
              <a:rPr lang="de-AT" baseline="0" noProof="0" dirty="0" smtClean="0"/>
              <a:t> </a:t>
            </a:r>
            <a:r>
              <a:rPr lang="de-AT" baseline="0" noProof="0" dirty="0" err="1" smtClean="0"/>
              <a:t>is</a:t>
            </a:r>
            <a:r>
              <a:rPr lang="de-AT" baseline="0" noProof="0" dirty="0" smtClean="0"/>
              <a:t> </a:t>
            </a:r>
            <a:r>
              <a:rPr lang="de-AT" baseline="0" noProof="0" dirty="0" err="1" smtClean="0"/>
              <a:t>called</a:t>
            </a:r>
            <a:r>
              <a:rPr lang="de-AT" baseline="0" noProof="0" dirty="0" smtClean="0"/>
              <a:t> </a:t>
            </a:r>
            <a:r>
              <a:rPr lang="de-AT" baseline="0" noProof="0" dirty="0" err="1" smtClean="0"/>
              <a:t>the</a:t>
            </a:r>
            <a:r>
              <a:rPr lang="de-AT" baseline="0" noProof="0" dirty="0" smtClean="0"/>
              <a:t> </a:t>
            </a:r>
            <a:r>
              <a:rPr lang="de-AT" baseline="0" noProof="0" dirty="0" err="1" smtClean="0"/>
              <a:t>host</a:t>
            </a:r>
            <a:r>
              <a:rPr lang="de-AT" baseline="0" noProof="0" dirty="0" smtClean="0"/>
              <a:t> </a:t>
            </a:r>
            <a:r>
              <a:rPr lang="de-AT" baseline="0" noProof="0" dirty="0" err="1" smtClean="0"/>
              <a:t>application</a:t>
            </a:r>
            <a:r>
              <a:rPr lang="de-AT" baseline="0" noProof="0" dirty="0" smtClean="0"/>
              <a:t>. </a:t>
            </a:r>
            <a:r>
              <a:rPr lang="de-AT" baseline="0" noProof="0" dirty="0" err="1" smtClean="0"/>
              <a:t>To</a:t>
            </a:r>
            <a:r>
              <a:rPr lang="de-AT" baseline="0" noProof="0" dirty="0" smtClean="0"/>
              <a:t> </a:t>
            </a:r>
            <a:r>
              <a:rPr lang="de-AT" baseline="0" noProof="0" dirty="0" err="1" smtClean="0"/>
              <a:t>achieve</a:t>
            </a:r>
            <a:r>
              <a:rPr lang="de-AT" baseline="0" noProof="0" dirty="0" smtClean="0"/>
              <a:t> </a:t>
            </a:r>
            <a:r>
              <a:rPr lang="de-AT" baseline="0" noProof="0" dirty="0" err="1" smtClean="0"/>
              <a:t>portability</a:t>
            </a:r>
            <a:r>
              <a:rPr lang="de-AT" baseline="0" noProof="0" dirty="0" smtClean="0"/>
              <a:t> </a:t>
            </a:r>
            <a:r>
              <a:rPr lang="de-AT" baseline="0" noProof="0" dirty="0" err="1" smtClean="0"/>
              <a:t>accross</a:t>
            </a:r>
            <a:r>
              <a:rPr lang="de-AT" baseline="0" noProof="0" dirty="0" smtClean="0"/>
              <a:t> </a:t>
            </a:r>
            <a:r>
              <a:rPr lang="de-AT" baseline="0" noProof="0" dirty="0" err="1" smtClean="0"/>
              <a:t>hardware</a:t>
            </a:r>
            <a:r>
              <a:rPr lang="de-AT" baseline="0" noProof="0" dirty="0" smtClean="0"/>
              <a:t>, </a:t>
            </a:r>
            <a:r>
              <a:rPr lang="de-AT" baseline="0" noProof="0" dirty="0" err="1" smtClean="0"/>
              <a:t>kernels</a:t>
            </a:r>
            <a:r>
              <a:rPr lang="de-AT" baseline="0" noProof="0" dirty="0" smtClean="0"/>
              <a:t> </a:t>
            </a:r>
            <a:r>
              <a:rPr lang="de-AT" baseline="0" noProof="0" dirty="0" err="1" smtClean="0"/>
              <a:t>are</a:t>
            </a:r>
            <a:r>
              <a:rPr lang="de-AT" baseline="0" noProof="0" dirty="0" smtClean="0"/>
              <a:t> </a:t>
            </a:r>
            <a:r>
              <a:rPr lang="de-AT" baseline="0" noProof="0" dirty="0" err="1" smtClean="0"/>
              <a:t>compiled</a:t>
            </a:r>
            <a:r>
              <a:rPr lang="de-AT" baseline="0" noProof="0" dirty="0" smtClean="0"/>
              <a:t> </a:t>
            </a:r>
            <a:r>
              <a:rPr lang="de-AT" baseline="0" noProof="0" dirty="0" err="1" smtClean="0"/>
              <a:t>at</a:t>
            </a:r>
            <a:r>
              <a:rPr lang="de-AT" baseline="0" noProof="0" dirty="0" smtClean="0"/>
              <a:t> </a:t>
            </a:r>
            <a:r>
              <a:rPr lang="de-AT" baseline="0" noProof="0" dirty="0" err="1" smtClean="0"/>
              <a:t>run</a:t>
            </a:r>
            <a:r>
              <a:rPr lang="de-AT" baseline="0" noProof="0" dirty="0" smtClean="0"/>
              <a:t> time </a:t>
            </a:r>
            <a:r>
              <a:rPr lang="de-AT" baseline="0" noProof="0" dirty="0" err="1" smtClean="0"/>
              <a:t>for</a:t>
            </a:r>
            <a:r>
              <a:rPr lang="de-AT" baseline="0" noProof="0" dirty="0" smtClean="0"/>
              <a:t> a </a:t>
            </a:r>
            <a:r>
              <a:rPr lang="de-AT" baseline="0" noProof="0" dirty="0" err="1" smtClean="0"/>
              <a:t>specific</a:t>
            </a:r>
            <a:r>
              <a:rPr lang="de-AT" baseline="0" noProof="0" dirty="0" smtClean="0"/>
              <a:t> </a:t>
            </a:r>
            <a:r>
              <a:rPr lang="de-AT" baseline="0" noProof="0" dirty="0" err="1" smtClean="0"/>
              <a:t>device</a:t>
            </a:r>
            <a:r>
              <a:rPr lang="de-AT" baseline="0" noProof="0" dirty="0" smtClean="0"/>
              <a:t> </a:t>
            </a:r>
            <a:r>
              <a:rPr lang="de-AT" baseline="0" noProof="0" dirty="0" err="1" smtClean="0"/>
              <a:t>using</a:t>
            </a:r>
            <a:r>
              <a:rPr lang="de-AT" baseline="0" noProof="0" dirty="0" smtClean="0"/>
              <a:t> </a:t>
            </a:r>
            <a:r>
              <a:rPr lang="de-AT" baseline="0" noProof="0" dirty="0" err="1" smtClean="0"/>
              <a:t>the</a:t>
            </a:r>
            <a:r>
              <a:rPr lang="de-AT" baseline="0" noProof="0" dirty="0" smtClean="0"/>
              <a:t> OpenCL C Compiler. </a:t>
            </a:r>
            <a:r>
              <a:rPr lang="de-AT" baseline="0" noProof="0" dirty="0" err="1" smtClean="0"/>
              <a:t>However</a:t>
            </a:r>
            <a:r>
              <a:rPr lang="de-AT" baseline="0" noProof="0" dirty="0" smtClean="0"/>
              <a:t>, </a:t>
            </a:r>
            <a:r>
              <a:rPr lang="de-AT" baseline="0" noProof="0" dirty="0" err="1" smtClean="0"/>
              <a:t>the</a:t>
            </a:r>
            <a:r>
              <a:rPr lang="de-AT" baseline="0" noProof="0" dirty="0" smtClean="0"/>
              <a:t> </a:t>
            </a:r>
            <a:r>
              <a:rPr lang="de-AT" baseline="0" noProof="0" dirty="0" err="1" smtClean="0"/>
              <a:t>resulting</a:t>
            </a:r>
            <a:r>
              <a:rPr lang="de-AT" baseline="0" noProof="0" dirty="0" smtClean="0"/>
              <a:t> </a:t>
            </a:r>
            <a:r>
              <a:rPr lang="de-AT" baseline="0" noProof="0" dirty="0" err="1" smtClean="0"/>
              <a:t>program</a:t>
            </a:r>
            <a:r>
              <a:rPr lang="de-AT" baseline="0" noProof="0" dirty="0" smtClean="0"/>
              <a:t> </a:t>
            </a:r>
            <a:r>
              <a:rPr lang="de-AT" baseline="0" noProof="0" dirty="0" err="1" smtClean="0"/>
              <a:t>cannot</a:t>
            </a:r>
            <a:r>
              <a:rPr lang="de-AT" baseline="0" noProof="0" dirty="0" smtClean="0"/>
              <a:t> </a:t>
            </a:r>
            <a:r>
              <a:rPr lang="de-AT" baseline="0" noProof="0" dirty="0" err="1" smtClean="0"/>
              <a:t>be</a:t>
            </a:r>
            <a:r>
              <a:rPr lang="de-AT" baseline="0" noProof="0" dirty="0" smtClean="0"/>
              <a:t> </a:t>
            </a:r>
            <a:r>
              <a:rPr lang="de-AT" baseline="0" noProof="0" dirty="0" err="1" smtClean="0"/>
              <a:t>run</a:t>
            </a:r>
            <a:r>
              <a:rPr lang="de-AT" baseline="0" noProof="0" dirty="0" smtClean="0"/>
              <a:t> on </a:t>
            </a:r>
            <a:r>
              <a:rPr lang="de-AT" baseline="0" noProof="0" dirty="0" err="1" smtClean="0"/>
              <a:t>its</a:t>
            </a:r>
            <a:r>
              <a:rPr lang="de-AT" baseline="0" noProof="0" dirty="0" smtClean="0"/>
              <a:t> </a:t>
            </a:r>
            <a:r>
              <a:rPr lang="de-AT" baseline="0" noProof="0" dirty="0" err="1" smtClean="0"/>
              <a:t>own</a:t>
            </a:r>
            <a:r>
              <a:rPr lang="de-AT" baseline="0" noProof="0" dirty="0" smtClean="0"/>
              <a:t>, </a:t>
            </a:r>
            <a:r>
              <a:rPr lang="en-US" baseline="0" noProof="0" dirty="0" err="1" smtClean="0"/>
              <a:t>ineeds</a:t>
            </a:r>
            <a:r>
              <a:rPr lang="en-US" baseline="0" noProof="0" dirty="0" smtClean="0"/>
              <a:t> a so called </a:t>
            </a:r>
            <a:r>
              <a:rPr lang="en-US" b="1" baseline="0" noProof="0" dirty="0" smtClean="0"/>
              <a:t>host application</a:t>
            </a:r>
            <a:r>
              <a:rPr lang="en-US" baseline="0" noProof="0" dirty="0" smtClean="0"/>
              <a:t>, which moves this OpenCL program through the driver to the GPU. The host application running on the CPU then </a:t>
            </a:r>
            <a:r>
              <a:rPr lang="en-US" b="1" baseline="0" noProof="0" dirty="0" smtClean="0"/>
              <a:t>communicates</a:t>
            </a:r>
            <a:r>
              <a:rPr lang="en-US" baseline="0" noProof="0" dirty="0" smtClean="0"/>
              <a:t> with the OpenCL kernel through the </a:t>
            </a:r>
            <a:r>
              <a:rPr lang="en-US" b="1" baseline="0" noProof="0" dirty="0" smtClean="0"/>
              <a:t>OpenCL API</a:t>
            </a:r>
            <a:r>
              <a:rPr lang="en-US" baseline="0" noProof="0" dirty="0" smtClean="0"/>
              <a:t> and driver.</a:t>
            </a:r>
          </a:p>
        </p:txBody>
      </p:sp>
      <p:sp>
        <p:nvSpPr>
          <p:cNvPr id="4" name="Slide Number Placeholder 3"/>
          <p:cNvSpPr>
            <a:spLocks noGrp="1"/>
          </p:cNvSpPr>
          <p:nvPr>
            <p:ph type="sldNum" sz="quarter" idx="10"/>
          </p:nvPr>
        </p:nvSpPr>
        <p:spPr/>
        <p:txBody>
          <a:bodyPr/>
          <a:lstStyle/>
          <a:p>
            <a:fld id="{72F9ABF7-E0E7-42B9-A4C0-A101A9FA3F7A}" type="slidenum">
              <a:rPr lang="en-US" smtClean="0"/>
              <a:t>4</a:t>
            </a:fld>
            <a:endParaRPr lang="en-US"/>
          </a:p>
        </p:txBody>
      </p:sp>
    </p:spTree>
    <p:extLst>
      <p:ext uri="{BB962C8B-B14F-4D97-AF65-F5344CB8AC3E}">
        <p14:creationId xmlns:p14="http://schemas.microsoft.com/office/powerpoint/2010/main" val="3121909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5</a:t>
            </a:fld>
            <a:endParaRPr lang="en-US"/>
          </a:p>
        </p:txBody>
      </p:sp>
    </p:spTree>
    <p:extLst>
      <p:ext uri="{BB962C8B-B14F-4D97-AF65-F5344CB8AC3E}">
        <p14:creationId xmlns:p14="http://schemas.microsoft.com/office/powerpoint/2010/main" val="1569100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6</a:t>
            </a:fld>
            <a:endParaRPr lang="en-US"/>
          </a:p>
        </p:txBody>
      </p:sp>
    </p:spTree>
    <p:extLst>
      <p:ext uri="{BB962C8B-B14F-4D97-AF65-F5344CB8AC3E}">
        <p14:creationId xmlns:p14="http://schemas.microsoft.com/office/powerpoint/2010/main" val="240981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smtClean="0"/>
              <a:t>The </a:t>
            </a:r>
            <a:r>
              <a:rPr lang="de-AT" dirty="0" err="1" smtClean="0"/>
              <a:t>algorithms</a:t>
            </a:r>
            <a:r>
              <a:rPr lang="de-AT" dirty="0" smtClean="0"/>
              <a:t> I </a:t>
            </a:r>
            <a:r>
              <a:rPr lang="de-AT" dirty="0" err="1" smtClean="0"/>
              <a:t>have</a:t>
            </a:r>
            <a:r>
              <a:rPr lang="de-AT" dirty="0" smtClean="0"/>
              <a:t> </a:t>
            </a:r>
            <a:r>
              <a:rPr lang="de-AT" dirty="0" err="1" smtClean="0"/>
              <a:t>chosen</a:t>
            </a:r>
            <a:r>
              <a:rPr lang="de-AT" dirty="0" smtClean="0"/>
              <a:t> </a:t>
            </a:r>
            <a:r>
              <a:rPr lang="de-AT" dirty="0" err="1" smtClean="0"/>
              <a:t>for</a:t>
            </a:r>
            <a:r>
              <a:rPr lang="de-AT" baseline="0" dirty="0" smtClean="0"/>
              <a:t> </a:t>
            </a:r>
            <a:r>
              <a:rPr lang="de-AT" baseline="0" dirty="0" err="1" smtClean="0"/>
              <a:t>my</a:t>
            </a:r>
            <a:r>
              <a:rPr lang="de-AT" baseline="0" dirty="0" smtClean="0"/>
              <a:t> </a:t>
            </a:r>
            <a:r>
              <a:rPr lang="de-AT" baseline="0" dirty="0" err="1" smtClean="0"/>
              <a:t>thesis</a:t>
            </a:r>
            <a:r>
              <a:rPr lang="de-AT" baseline="0" dirty="0" smtClean="0"/>
              <a:t> </a:t>
            </a:r>
            <a:r>
              <a:rPr lang="de-AT" baseline="0" dirty="0" err="1" smtClean="0"/>
              <a:t>are</a:t>
            </a:r>
            <a:r>
              <a:rPr lang="de-AT" baseline="0" dirty="0" smtClean="0"/>
              <a:t> … </a:t>
            </a:r>
            <a:r>
              <a:rPr lang="de-AT" baseline="0" dirty="0" err="1" smtClean="0"/>
              <a:t>which</a:t>
            </a:r>
            <a:r>
              <a:rPr lang="de-AT" baseline="0" dirty="0" smtClean="0"/>
              <a:t> I will </a:t>
            </a:r>
            <a:r>
              <a:rPr lang="de-AT" baseline="0" dirty="0" err="1" smtClean="0"/>
              <a:t>discuss</a:t>
            </a:r>
            <a:r>
              <a:rPr lang="de-AT" baseline="0" dirty="0" smtClean="0"/>
              <a:t> on </a:t>
            </a:r>
            <a:r>
              <a:rPr lang="de-AT" baseline="0" dirty="0" err="1" smtClean="0"/>
              <a:t>the</a:t>
            </a:r>
            <a:r>
              <a:rPr lang="de-AT" baseline="0" dirty="0" smtClean="0"/>
              <a:t> </a:t>
            </a:r>
            <a:r>
              <a:rPr lang="de-AT" baseline="0" dirty="0" err="1" smtClean="0"/>
              <a:t>following</a:t>
            </a:r>
            <a:r>
              <a:rPr lang="de-AT" baseline="0" dirty="0" smtClean="0"/>
              <a:t> </a:t>
            </a:r>
            <a:r>
              <a:rPr lang="de-AT" baseline="0" dirty="0" err="1" smtClean="0"/>
              <a:t>slides</a:t>
            </a:r>
            <a:r>
              <a:rPr lang="de-AT" baseline="0" dirty="0" smtClean="0"/>
              <a:t>.</a:t>
            </a:r>
          </a:p>
        </p:txBody>
      </p:sp>
      <p:sp>
        <p:nvSpPr>
          <p:cNvPr id="4" name="Slide Number Placeholder 3"/>
          <p:cNvSpPr>
            <a:spLocks noGrp="1"/>
          </p:cNvSpPr>
          <p:nvPr>
            <p:ph type="sldNum" sz="quarter" idx="10"/>
          </p:nvPr>
        </p:nvSpPr>
        <p:spPr/>
        <p:txBody>
          <a:bodyPr/>
          <a:lstStyle/>
          <a:p>
            <a:fld id="{72F9ABF7-E0E7-42B9-A4C0-A101A9FA3F7A}" type="slidenum">
              <a:rPr lang="en-US" smtClean="0"/>
              <a:t>8</a:t>
            </a:fld>
            <a:endParaRPr lang="en-US"/>
          </a:p>
        </p:txBody>
      </p:sp>
    </p:spTree>
    <p:extLst>
      <p:ext uri="{BB962C8B-B14F-4D97-AF65-F5344CB8AC3E}">
        <p14:creationId xmlns:p14="http://schemas.microsoft.com/office/powerpoint/2010/main" val="427099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noProof="0" dirty="0" smtClean="0"/>
              <a:t>The first problem I</a:t>
            </a:r>
            <a:r>
              <a:rPr lang="en-US" b="0" baseline="0" noProof="0" dirty="0" smtClean="0"/>
              <a:t> tried was the matrix multiplication. The beauty of this problem is that each output element is computed completely independently of each other element. This means, that calculating the result matrix should be very fast and easy to implement on a GPU, as we can simply assign each separate output element to a different work item.</a:t>
            </a:r>
            <a:endParaRPr lang="en-US" b="0" noProof="0"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9</a:t>
            </a:fld>
            <a:endParaRPr lang="en-US"/>
          </a:p>
        </p:txBody>
      </p:sp>
    </p:spTree>
    <p:extLst>
      <p:ext uri="{BB962C8B-B14F-4D97-AF65-F5344CB8AC3E}">
        <p14:creationId xmlns:p14="http://schemas.microsoft.com/office/powerpoint/2010/main" val="37386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dirty="0" smtClean="0"/>
              <a:t>The </a:t>
            </a:r>
            <a:r>
              <a:rPr lang="de-AT" baseline="0" dirty="0" err="1" smtClean="0"/>
              <a:t>prefix</a:t>
            </a:r>
            <a:r>
              <a:rPr lang="de-AT" baseline="0" dirty="0" smtClean="0"/>
              <a:t> </a:t>
            </a:r>
            <a:r>
              <a:rPr lang="de-AT" baseline="0" dirty="0" err="1" smtClean="0"/>
              <a:t>sum</a:t>
            </a:r>
            <a:r>
              <a:rPr lang="de-AT" baseline="0" dirty="0" smtClean="0"/>
              <a:t>, also </a:t>
            </a:r>
            <a:r>
              <a:rPr lang="de-AT" baseline="0" dirty="0" err="1" smtClean="0"/>
              <a:t>called</a:t>
            </a:r>
            <a:r>
              <a:rPr lang="de-AT" baseline="0" dirty="0" smtClean="0"/>
              <a:t> </a:t>
            </a:r>
            <a:r>
              <a:rPr lang="de-AT" baseline="0" dirty="0" err="1" smtClean="0"/>
              <a:t>scan</a:t>
            </a:r>
            <a:r>
              <a:rPr lang="de-AT" baseline="0" dirty="0" smtClean="0"/>
              <a:t>, </a:t>
            </a:r>
            <a:r>
              <a:rPr lang="de-AT" baseline="0" dirty="0" err="1" smtClean="0"/>
              <a:t>is</a:t>
            </a:r>
            <a:r>
              <a:rPr lang="de-AT" baseline="0" dirty="0" smtClean="0"/>
              <a:t> a </a:t>
            </a:r>
            <a:r>
              <a:rPr lang="de-AT" baseline="0" dirty="0" err="1" smtClean="0"/>
              <a:t>very</a:t>
            </a:r>
            <a:r>
              <a:rPr lang="de-AT" baseline="0" dirty="0" smtClean="0"/>
              <a:t> simple </a:t>
            </a:r>
            <a:r>
              <a:rPr lang="de-AT" baseline="0" dirty="0" err="1" smtClean="0"/>
              <a:t>operation</a:t>
            </a:r>
            <a:r>
              <a:rPr lang="de-AT" baseline="0" dirty="0" smtClean="0"/>
              <a:t> </a:t>
            </a:r>
            <a:r>
              <a:rPr lang="de-AT" baseline="0" dirty="0" err="1" smtClean="0"/>
              <a:t>running</a:t>
            </a:r>
            <a:r>
              <a:rPr lang="de-AT" baseline="0" dirty="0" smtClean="0"/>
              <a:t> in linear time on a CPU.</a:t>
            </a:r>
          </a:p>
          <a:p>
            <a:endParaRPr lang="de-AT" baseline="0" dirty="0" smtClean="0"/>
          </a:p>
          <a:p>
            <a:r>
              <a:rPr lang="de-AT" baseline="0" dirty="0" smtClean="0"/>
              <a:t>The </a:t>
            </a:r>
            <a:r>
              <a:rPr lang="de-AT" baseline="0" dirty="0" err="1" smtClean="0"/>
              <a:t>scan</a:t>
            </a:r>
            <a:r>
              <a:rPr lang="de-AT" baseline="0" dirty="0" smtClean="0"/>
              <a:t> </a:t>
            </a:r>
            <a:r>
              <a:rPr lang="de-AT" baseline="0" dirty="0" err="1" smtClean="0"/>
              <a:t>takes</a:t>
            </a:r>
            <a:r>
              <a:rPr lang="de-AT" baseline="0" dirty="0" smtClean="0"/>
              <a:t> an </a:t>
            </a:r>
            <a:r>
              <a:rPr lang="de-AT" baseline="0" dirty="0" err="1" smtClean="0"/>
              <a:t>input</a:t>
            </a:r>
            <a:r>
              <a:rPr lang="de-AT" baseline="0" dirty="0" smtClean="0"/>
              <a:t> </a:t>
            </a:r>
            <a:r>
              <a:rPr lang="de-AT" baseline="0" dirty="0" err="1" smtClean="0"/>
              <a:t>array</a:t>
            </a:r>
            <a:r>
              <a:rPr lang="de-AT" baseline="0" dirty="0" smtClean="0"/>
              <a:t> </a:t>
            </a:r>
            <a:r>
              <a:rPr lang="de-AT" baseline="0" dirty="0" err="1" smtClean="0"/>
              <a:t>and</a:t>
            </a:r>
            <a:r>
              <a:rPr lang="de-AT" baseline="0" dirty="0" smtClean="0"/>
              <a:t> sums </a:t>
            </a:r>
            <a:r>
              <a:rPr lang="de-AT" baseline="0" dirty="0" err="1" smtClean="0"/>
              <a:t>up</a:t>
            </a:r>
            <a:r>
              <a:rPr lang="de-AT" baseline="0" dirty="0" smtClean="0"/>
              <a:t> all </a:t>
            </a:r>
            <a:r>
              <a:rPr lang="de-AT" baseline="0" dirty="0" err="1" smtClean="0"/>
              <a:t>preceding</a:t>
            </a:r>
            <a:r>
              <a:rPr lang="de-AT" baseline="0" dirty="0" smtClean="0"/>
              <a:t> </a:t>
            </a:r>
            <a:r>
              <a:rPr lang="de-AT" baseline="0" dirty="0" err="1" smtClean="0"/>
              <a:t>elements</a:t>
            </a:r>
            <a:r>
              <a:rPr lang="de-AT" baseline="0" dirty="0" smtClean="0"/>
              <a:t> </a:t>
            </a:r>
            <a:r>
              <a:rPr lang="de-AT" baseline="0" dirty="0" err="1" smtClean="0"/>
              <a:t>and</a:t>
            </a:r>
            <a:r>
              <a:rPr lang="de-AT" baseline="0" dirty="0" smtClean="0"/>
              <a:t> </a:t>
            </a:r>
            <a:r>
              <a:rPr lang="de-AT" baseline="0" dirty="0" err="1" smtClean="0"/>
              <a:t>the</a:t>
            </a:r>
            <a:r>
              <a:rPr lang="de-AT" baseline="0" dirty="0" smtClean="0"/>
              <a:t> </a:t>
            </a:r>
            <a:r>
              <a:rPr lang="de-AT" baseline="0" dirty="0" err="1" smtClean="0"/>
              <a:t>value</a:t>
            </a:r>
            <a:r>
              <a:rPr lang="de-AT" baseline="0" dirty="0" smtClean="0"/>
              <a:t> </a:t>
            </a:r>
            <a:r>
              <a:rPr lang="de-AT" baseline="0" dirty="0" err="1" smtClean="0"/>
              <a:t>itself</a:t>
            </a:r>
            <a:r>
              <a:rPr lang="de-AT" baseline="0" dirty="0" smtClean="0"/>
              <a:t> </a:t>
            </a:r>
            <a:r>
              <a:rPr lang="de-AT" baseline="0" dirty="0" err="1" smtClean="0"/>
              <a:t>for</a:t>
            </a:r>
            <a:r>
              <a:rPr lang="de-AT" baseline="0" dirty="0" smtClean="0"/>
              <a:t> </a:t>
            </a:r>
            <a:r>
              <a:rPr lang="de-AT" baseline="0" dirty="0" err="1" smtClean="0"/>
              <a:t>each</a:t>
            </a:r>
            <a:r>
              <a:rPr lang="de-AT" baseline="0" dirty="0" smtClean="0"/>
              <a:t> </a:t>
            </a:r>
            <a:r>
              <a:rPr lang="de-AT" baseline="0" dirty="0" err="1" smtClean="0"/>
              <a:t>element</a:t>
            </a:r>
            <a:r>
              <a:rPr lang="de-AT" baseline="0" dirty="0" smtClean="0"/>
              <a:t> in </a:t>
            </a:r>
            <a:r>
              <a:rPr lang="de-AT" baseline="0" dirty="0" err="1" smtClean="0"/>
              <a:t>the</a:t>
            </a:r>
            <a:r>
              <a:rPr lang="de-AT" baseline="0" dirty="0" smtClean="0"/>
              <a:t> </a:t>
            </a:r>
            <a:r>
              <a:rPr lang="de-AT" baseline="0" dirty="0" err="1" smtClean="0"/>
              <a:t>input</a:t>
            </a:r>
            <a:r>
              <a:rPr lang="de-AT" baseline="0" dirty="0" smtClean="0"/>
              <a:t>.</a:t>
            </a:r>
          </a:p>
          <a:p>
            <a:r>
              <a:rPr lang="de-AT" baseline="0" dirty="0" smtClean="0"/>
              <a:t>This </a:t>
            </a:r>
            <a:r>
              <a:rPr lang="de-AT" baseline="0" dirty="0" err="1" smtClean="0"/>
              <a:t>is</a:t>
            </a:r>
            <a:r>
              <a:rPr lang="de-AT" baseline="0" dirty="0" smtClean="0"/>
              <a:t> </a:t>
            </a:r>
            <a:r>
              <a:rPr lang="de-AT" baseline="0" dirty="0" err="1" smtClean="0"/>
              <a:t>very</a:t>
            </a:r>
            <a:r>
              <a:rPr lang="de-AT" baseline="0" dirty="0" smtClean="0"/>
              <a:t> simple on a CPU, but </a:t>
            </a:r>
            <a:r>
              <a:rPr lang="de-AT" baseline="0" dirty="0" err="1" smtClean="0"/>
              <a:t>harder</a:t>
            </a:r>
            <a:r>
              <a:rPr lang="de-AT" baseline="0" dirty="0" smtClean="0"/>
              <a:t> </a:t>
            </a:r>
            <a:r>
              <a:rPr lang="de-AT" baseline="0" dirty="0" err="1" smtClean="0"/>
              <a:t>to</a:t>
            </a:r>
            <a:r>
              <a:rPr lang="de-AT" baseline="0" dirty="0" smtClean="0"/>
              <a:t> </a:t>
            </a:r>
            <a:r>
              <a:rPr lang="de-AT" baseline="0" dirty="0" err="1" smtClean="0"/>
              <a:t>parallelize</a:t>
            </a:r>
            <a:r>
              <a:rPr lang="de-AT" baseline="0" dirty="0" smtClean="0"/>
              <a:t> </a:t>
            </a:r>
            <a:r>
              <a:rPr lang="de-AT" baseline="0" dirty="0" err="1" smtClean="0"/>
              <a:t>than</a:t>
            </a:r>
            <a:r>
              <a:rPr lang="de-AT" baseline="0" dirty="0" smtClean="0"/>
              <a:t> </a:t>
            </a:r>
            <a:r>
              <a:rPr lang="de-AT" baseline="0" dirty="0" err="1" smtClean="0"/>
              <a:t>for</a:t>
            </a:r>
            <a:r>
              <a:rPr lang="de-AT" baseline="0" dirty="0" smtClean="0"/>
              <a:t> </a:t>
            </a:r>
            <a:r>
              <a:rPr lang="de-AT" baseline="0" dirty="0" err="1" smtClean="0"/>
              <a:t>example</a:t>
            </a:r>
            <a:r>
              <a:rPr lang="de-AT" baseline="0" dirty="0" smtClean="0"/>
              <a:t> </a:t>
            </a:r>
            <a:r>
              <a:rPr lang="de-AT" baseline="0" dirty="0" err="1" smtClean="0"/>
              <a:t>the</a:t>
            </a:r>
            <a:r>
              <a:rPr lang="de-AT" baseline="0" dirty="0" smtClean="0"/>
              <a:t> </a:t>
            </a:r>
            <a:r>
              <a:rPr lang="de-AT" baseline="0" dirty="0" err="1" smtClean="0"/>
              <a:t>matrix</a:t>
            </a:r>
            <a:r>
              <a:rPr lang="de-AT" baseline="0" dirty="0" smtClean="0"/>
              <a:t> </a:t>
            </a:r>
            <a:r>
              <a:rPr lang="de-AT" baseline="0" dirty="0" err="1" smtClean="0"/>
              <a:t>multiplication</a:t>
            </a:r>
            <a:r>
              <a:rPr lang="de-AT" baseline="0" dirty="0" smtClean="0"/>
              <a:t>. A </a:t>
            </a:r>
            <a:r>
              <a:rPr lang="de-AT" baseline="0" dirty="0" err="1" smtClean="0"/>
              <a:t>possible</a:t>
            </a:r>
            <a:r>
              <a:rPr lang="de-AT" baseline="0" dirty="0" smtClean="0"/>
              <a:t> </a:t>
            </a:r>
            <a:r>
              <a:rPr lang="de-AT" baseline="0" dirty="0" err="1" smtClean="0"/>
              <a:t>solution</a:t>
            </a:r>
            <a:r>
              <a:rPr lang="de-AT" baseline="0" dirty="0" smtClean="0"/>
              <a:t> </a:t>
            </a:r>
            <a:r>
              <a:rPr lang="de-AT" baseline="0" dirty="0" err="1" smtClean="0"/>
              <a:t>is</a:t>
            </a:r>
            <a:r>
              <a:rPr lang="de-AT" baseline="0" dirty="0" smtClean="0"/>
              <a:t> </a:t>
            </a:r>
            <a:r>
              <a:rPr lang="de-AT" baseline="0" dirty="0" err="1" smtClean="0"/>
              <a:t>to</a:t>
            </a:r>
            <a:r>
              <a:rPr lang="de-AT" baseline="0" dirty="0" smtClean="0"/>
              <a:t> </a:t>
            </a:r>
            <a:r>
              <a:rPr lang="de-AT" baseline="0" dirty="0" err="1" smtClean="0"/>
              <a:t>use</a:t>
            </a:r>
            <a:r>
              <a:rPr lang="de-AT" baseline="0" dirty="0" smtClean="0"/>
              <a:t> a </a:t>
            </a:r>
            <a:r>
              <a:rPr lang="de-AT" baseline="0" dirty="0" err="1" smtClean="0"/>
              <a:t>tree</a:t>
            </a:r>
            <a:r>
              <a:rPr lang="de-AT" baseline="0" dirty="0" smtClean="0"/>
              <a:t> </a:t>
            </a:r>
            <a:r>
              <a:rPr lang="de-AT" baseline="0" dirty="0" err="1" smtClean="0"/>
              <a:t>shaped</a:t>
            </a:r>
            <a:r>
              <a:rPr lang="de-AT" baseline="0" dirty="0" smtClean="0"/>
              <a:t> </a:t>
            </a:r>
            <a:r>
              <a:rPr lang="de-AT" baseline="0" dirty="0" err="1" smtClean="0"/>
              <a:t>reduce</a:t>
            </a:r>
            <a:r>
              <a:rPr lang="de-AT" baseline="0" dirty="0" smtClean="0"/>
              <a:t> </a:t>
            </a:r>
            <a:r>
              <a:rPr lang="de-AT" baseline="0" dirty="0" err="1" smtClean="0"/>
              <a:t>and</a:t>
            </a:r>
            <a:r>
              <a:rPr lang="de-AT" baseline="0" dirty="0" smtClean="0"/>
              <a:t> </a:t>
            </a:r>
            <a:r>
              <a:rPr lang="de-AT" baseline="0" dirty="0" err="1" smtClean="0"/>
              <a:t>scatter</a:t>
            </a:r>
            <a:r>
              <a:rPr lang="de-AT" baseline="0" dirty="0" smtClean="0"/>
              <a:t> </a:t>
            </a:r>
            <a:r>
              <a:rPr lang="de-AT" baseline="0" dirty="0" err="1" smtClean="0"/>
              <a:t>approach</a:t>
            </a:r>
            <a:r>
              <a:rPr lang="de-AT" baseline="0" dirty="0" smtClean="0"/>
              <a:t>. This </a:t>
            </a:r>
            <a:r>
              <a:rPr lang="de-AT" baseline="0" dirty="0" err="1" smtClean="0"/>
              <a:t>results</a:t>
            </a:r>
            <a:r>
              <a:rPr lang="de-AT" baseline="0" dirty="0" smtClean="0"/>
              <a:t> in </a:t>
            </a:r>
            <a:r>
              <a:rPr lang="de-AT" baseline="0" dirty="0" err="1" smtClean="0"/>
              <a:t>several</a:t>
            </a:r>
            <a:r>
              <a:rPr lang="de-AT" baseline="0" dirty="0" smtClean="0"/>
              <a:t> </a:t>
            </a:r>
            <a:r>
              <a:rPr lang="de-AT" baseline="0" dirty="0" err="1" smtClean="0"/>
              <a:t>passes</a:t>
            </a:r>
            <a:r>
              <a:rPr lang="de-AT" baseline="0" dirty="0" smtClean="0"/>
              <a:t>. </a:t>
            </a:r>
            <a:r>
              <a:rPr lang="de-AT" baseline="0" dirty="0" err="1" smtClean="0"/>
              <a:t>Additions</a:t>
            </a:r>
            <a:r>
              <a:rPr lang="de-AT" baseline="0" dirty="0" smtClean="0"/>
              <a:t> </a:t>
            </a:r>
            <a:r>
              <a:rPr lang="de-AT" baseline="0" dirty="0" err="1" smtClean="0"/>
              <a:t>inside</a:t>
            </a:r>
            <a:r>
              <a:rPr lang="de-AT" baseline="0" dirty="0" smtClean="0"/>
              <a:t> a pass </a:t>
            </a:r>
            <a:r>
              <a:rPr lang="de-AT" baseline="0" dirty="0" err="1" smtClean="0"/>
              <a:t>may</a:t>
            </a:r>
            <a:r>
              <a:rPr lang="de-AT" baseline="0" dirty="0" smtClean="0"/>
              <a:t> </a:t>
            </a:r>
            <a:r>
              <a:rPr lang="de-AT" baseline="0" dirty="0" err="1" smtClean="0"/>
              <a:t>be</a:t>
            </a:r>
            <a:r>
              <a:rPr lang="de-AT" baseline="0" dirty="0" smtClean="0"/>
              <a:t> </a:t>
            </a:r>
            <a:r>
              <a:rPr lang="de-AT" baseline="0" dirty="0" err="1" smtClean="0"/>
              <a:t>executed</a:t>
            </a:r>
            <a:r>
              <a:rPr lang="de-AT" baseline="0" dirty="0" smtClean="0"/>
              <a:t> in parallel. </a:t>
            </a:r>
            <a:r>
              <a:rPr lang="de-AT" baseline="0" dirty="0" err="1" smtClean="0"/>
              <a:t>However</a:t>
            </a:r>
            <a:r>
              <a:rPr lang="de-AT" baseline="0" dirty="0" smtClean="0"/>
              <a:t>, </a:t>
            </a:r>
            <a:r>
              <a:rPr lang="de-AT" baseline="0" dirty="0" err="1" smtClean="0"/>
              <a:t>the</a:t>
            </a:r>
            <a:r>
              <a:rPr lang="de-AT" baseline="0" dirty="0" smtClean="0"/>
              <a:t> </a:t>
            </a:r>
            <a:r>
              <a:rPr lang="de-AT" baseline="0" dirty="0" err="1" smtClean="0"/>
              <a:t>cost</a:t>
            </a:r>
            <a:r>
              <a:rPr lang="de-AT" baseline="0" dirty="0" smtClean="0"/>
              <a:t> </a:t>
            </a:r>
            <a:r>
              <a:rPr lang="de-AT" baseline="0" dirty="0" err="1" smtClean="0"/>
              <a:t>of</a:t>
            </a:r>
            <a:r>
              <a:rPr lang="de-AT" baseline="0" dirty="0" smtClean="0"/>
              <a:t> </a:t>
            </a:r>
            <a:r>
              <a:rPr lang="de-AT" baseline="0" dirty="0" err="1" smtClean="0"/>
              <a:t>the</a:t>
            </a:r>
            <a:r>
              <a:rPr lang="de-AT" baseline="0" dirty="0" smtClean="0"/>
              <a:t> </a:t>
            </a:r>
            <a:r>
              <a:rPr lang="de-AT" baseline="0" dirty="0" err="1" smtClean="0"/>
              <a:t>gained</a:t>
            </a:r>
            <a:r>
              <a:rPr lang="de-AT" baseline="0" dirty="0" smtClean="0"/>
              <a:t> </a:t>
            </a:r>
            <a:r>
              <a:rPr lang="de-AT" baseline="0" dirty="0" err="1" smtClean="0"/>
              <a:t>parallelism</a:t>
            </a:r>
            <a:r>
              <a:rPr lang="de-AT" baseline="0" dirty="0" smtClean="0"/>
              <a:t> </a:t>
            </a:r>
            <a:r>
              <a:rPr lang="de-AT" baseline="0" dirty="0" err="1" smtClean="0"/>
              <a:t>is</a:t>
            </a:r>
            <a:r>
              <a:rPr lang="de-AT" baseline="0" dirty="0" smtClean="0"/>
              <a:t> </a:t>
            </a:r>
            <a:r>
              <a:rPr lang="de-AT" baseline="0" dirty="0" err="1" smtClean="0"/>
              <a:t>payed</a:t>
            </a:r>
            <a:r>
              <a:rPr lang="de-AT" baseline="0" dirty="0" smtClean="0"/>
              <a:t> </a:t>
            </a:r>
            <a:r>
              <a:rPr lang="de-AT" baseline="0" dirty="0" err="1" smtClean="0"/>
              <a:t>by</a:t>
            </a:r>
            <a:r>
              <a:rPr lang="de-AT" baseline="0" dirty="0" smtClean="0"/>
              <a:t> an </a:t>
            </a:r>
            <a:r>
              <a:rPr lang="de-AT" baseline="0" dirty="0" err="1" smtClean="0"/>
              <a:t>increase</a:t>
            </a:r>
            <a:r>
              <a:rPr lang="de-AT" baseline="0" dirty="0" smtClean="0"/>
              <a:t> in </a:t>
            </a:r>
            <a:r>
              <a:rPr lang="de-AT" baseline="0" dirty="0" err="1" smtClean="0"/>
              <a:t>additions</a:t>
            </a:r>
            <a:r>
              <a:rPr lang="de-AT" baseline="0" dirty="0" smtClean="0"/>
              <a:t>.</a:t>
            </a:r>
          </a:p>
          <a:p>
            <a:endParaRPr lang="de-A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baseline="0" dirty="0" err="1" smtClean="0"/>
              <a:t>Let's</a:t>
            </a:r>
            <a:r>
              <a:rPr lang="de-AT" baseline="0" dirty="0" smtClean="0"/>
              <a:t> </a:t>
            </a:r>
            <a:r>
              <a:rPr lang="de-AT" baseline="0" dirty="0" err="1" smtClean="0"/>
              <a:t>look</a:t>
            </a:r>
            <a:r>
              <a:rPr lang="de-AT" baseline="0" dirty="0" smtClean="0"/>
              <a:t> </a:t>
            </a:r>
            <a:r>
              <a:rPr lang="de-AT" baseline="0" dirty="0" err="1" smtClean="0"/>
              <a:t>how</a:t>
            </a:r>
            <a:r>
              <a:rPr lang="de-AT" baseline="0" dirty="0" smtClean="0"/>
              <a:t> </a:t>
            </a:r>
            <a:r>
              <a:rPr lang="de-AT" baseline="0" dirty="0" err="1" smtClean="0"/>
              <a:t>this</a:t>
            </a:r>
            <a:r>
              <a:rPr lang="de-AT" baseline="0" dirty="0" smtClean="0"/>
              <a:t> </a:t>
            </a:r>
            <a:r>
              <a:rPr lang="de-AT" baseline="0" dirty="0" err="1" smtClean="0"/>
              <a:t>turns</a:t>
            </a:r>
            <a:r>
              <a:rPr lang="de-AT" baseline="0" dirty="0" smtClean="0"/>
              <a:t> out.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F9ABF7-E0E7-42B9-A4C0-A101A9FA3F7A}" type="slidenum">
              <a:rPr lang="en-US" smtClean="0"/>
              <a:t>11</a:t>
            </a:fld>
            <a:endParaRPr lang="en-US"/>
          </a:p>
        </p:txBody>
      </p:sp>
    </p:spTree>
    <p:extLst>
      <p:ext uri="{BB962C8B-B14F-4D97-AF65-F5344CB8AC3E}">
        <p14:creationId xmlns:p14="http://schemas.microsoft.com/office/powerpoint/2010/main" val="2193184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9999">
              <a:schemeClr val="bg1">
                <a:lumMod val="90000"/>
              </a:schemeClr>
            </a:gs>
            <a:gs pos="70000">
              <a:schemeClr val="bg1">
                <a:lumMod val="95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AT" dirty="0" smtClean="0"/>
              <a:t>GPGPU Computing </a:t>
            </a:r>
            <a:r>
              <a:rPr lang="de-AT" dirty="0" err="1" smtClean="0"/>
              <a:t>with</a:t>
            </a:r>
            <a:r>
              <a:rPr lang="de-AT" dirty="0" smtClean="0"/>
              <a:t> OpenCL</a:t>
            </a:r>
            <a:endParaRPr lang="en-US" dirty="0"/>
          </a:p>
        </p:txBody>
      </p:sp>
      <p:sp>
        <p:nvSpPr>
          <p:cNvPr id="3" name="Subtitle 2"/>
          <p:cNvSpPr>
            <a:spLocks noGrp="1"/>
          </p:cNvSpPr>
          <p:nvPr>
            <p:ph type="subTitle" idx="1"/>
          </p:nvPr>
        </p:nvSpPr>
        <p:spPr/>
        <p:txBody>
          <a:bodyPr/>
          <a:lstStyle/>
          <a:p>
            <a:r>
              <a:rPr lang="de-AT" dirty="0" smtClean="0"/>
              <a:t>Bernhard Manfred Gruber</a:t>
            </a:r>
            <a:endParaRPr lang="en-US" dirty="0"/>
          </a:p>
        </p:txBody>
      </p:sp>
    </p:spTree>
    <p:extLst>
      <p:ext uri="{BB962C8B-B14F-4D97-AF65-F5344CB8AC3E}">
        <p14:creationId xmlns:p14="http://schemas.microsoft.com/office/powerpoint/2010/main" val="99836056"/>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711530904"/>
              </p:ext>
            </p:extLst>
          </p:nvPr>
        </p:nvGraphicFramePr>
        <p:xfrm>
          <a:off x="228600" y="228600"/>
          <a:ext cx="8686800" cy="6324600"/>
        </p:xfrm>
        <a:graphic>
          <a:graphicData uri="http://schemas.openxmlformats.org/drawingml/2006/chart">
            <c:chart xmlns:c="http://schemas.openxmlformats.org/drawingml/2006/chart" xmlns:r="http://schemas.openxmlformats.org/officeDocument/2006/relationships" r:id="rId2"/>
          </a:graphicData>
        </a:graphic>
      </p:graphicFrame>
      <p:sp>
        <p:nvSpPr>
          <p:cNvPr id="11"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Tree>
    <p:extLst>
      <p:ext uri="{BB962C8B-B14F-4D97-AF65-F5344CB8AC3E}">
        <p14:creationId xmlns:p14="http://schemas.microsoft.com/office/powerpoint/2010/main" val="295201081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data\FH\Bachelorarbeit\svnroot\presentations\BAS_2\prefix_s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642668"/>
            <a:ext cx="4159551" cy="422610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1807414858"/>
              </p:ext>
            </p:extLst>
          </p:nvPr>
        </p:nvGraphicFramePr>
        <p:xfrm>
          <a:off x="3048000" y="1337686"/>
          <a:ext cx="4190992" cy="300033"/>
        </p:xfrm>
        <a:graphic>
          <a:graphicData uri="http://schemas.openxmlformats.org/drawingml/2006/table">
            <a:tbl>
              <a:tblPr firstRow="1" bandRow="1">
                <a:tableStyleId>{5940675A-B579-460E-94D1-54222C63F5DA}</a:tableStyleId>
              </a:tblPr>
              <a:tblGrid>
                <a:gridCol w="261937"/>
                <a:gridCol w="261937"/>
                <a:gridCol w="261937"/>
                <a:gridCol w="261937"/>
                <a:gridCol w="261937"/>
                <a:gridCol w="261937"/>
                <a:gridCol w="261937"/>
                <a:gridCol w="261937"/>
                <a:gridCol w="261937"/>
                <a:gridCol w="261937"/>
                <a:gridCol w="261937"/>
                <a:gridCol w="261937"/>
                <a:gridCol w="261937"/>
                <a:gridCol w="261937"/>
                <a:gridCol w="261937"/>
                <a:gridCol w="261937"/>
              </a:tblGrid>
              <a:tr h="300033">
                <a:tc>
                  <a:txBody>
                    <a:bodyPr/>
                    <a:lstStyle/>
                    <a:p>
                      <a:pPr algn="ctr"/>
                      <a:r>
                        <a:rPr lang="en-US" sz="1400" dirty="0" smtClean="0"/>
                        <a:t>5</a:t>
                      </a:r>
                      <a:endParaRPr lang="en-US" sz="1400" dirty="0"/>
                    </a:p>
                  </a:txBody>
                  <a:tcPr marL="81827" marR="81827" marT="40914" marB="40914"/>
                </a:tc>
                <a:tc>
                  <a:txBody>
                    <a:bodyPr/>
                    <a:lstStyle/>
                    <a:p>
                      <a:pPr algn="ctr"/>
                      <a:r>
                        <a:rPr lang="en-US" sz="1400" dirty="0" smtClean="0"/>
                        <a:t>1</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2</a:t>
                      </a:r>
                      <a:endParaRPr lang="en-US" sz="1400" dirty="0"/>
                    </a:p>
                  </a:txBody>
                  <a:tcPr marL="81827" marR="81827" marT="40914" marB="40914"/>
                </a:tc>
                <a:tc>
                  <a:txBody>
                    <a:bodyPr/>
                    <a:lstStyle/>
                    <a:p>
                      <a:pPr algn="ctr"/>
                      <a:r>
                        <a:rPr lang="en-US" sz="1400" dirty="0" smtClean="0"/>
                        <a:t>8</a:t>
                      </a:r>
                      <a:endParaRPr lang="en-US" sz="1400" dirty="0"/>
                    </a:p>
                  </a:txBody>
                  <a:tcPr marL="81827" marR="81827" marT="40914" marB="40914"/>
                </a:tc>
                <a:tc>
                  <a:txBody>
                    <a:bodyPr/>
                    <a:lstStyle/>
                    <a:p>
                      <a:pPr algn="ctr"/>
                      <a:r>
                        <a:rPr lang="en-US" sz="1400" dirty="0" smtClean="0"/>
                        <a:t>0</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7</a:t>
                      </a:r>
                      <a:endParaRPr lang="en-US" sz="1400" dirty="0"/>
                    </a:p>
                  </a:txBody>
                  <a:tcPr marL="81827" marR="81827" marT="40914" marB="40914"/>
                </a:tc>
                <a:tc>
                  <a:txBody>
                    <a:bodyPr/>
                    <a:lstStyle/>
                    <a:p>
                      <a:pPr algn="ctr"/>
                      <a:r>
                        <a:rPr lang="de-AT" sz="1400" dirty="0" smtClean="0"/>
                        <a:t>7</a:t>
                      </a:r>
                      <a:endParaRPr lang="en-US" sz="1400" dirty="0"/>
                    </a:p>
                  </a:txBody>
                  <a:tcPr marL="81827" marR="81827" marT="40914" marB="40914"/>
                </a:tc>
                <a:tc>
                  <a:txBody>
                    <a:bodyPr/>
                    <a:lstStyle/>
                    <a:p>
                      <a:pPr algn="ctr"/>
                      <a:r>
                        <a:rPr lang="en-US" sz="1400" dirty="0" smtClean="0"/>
                        <a:t>4</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0</a:t>
                      </a:r>
                      <a:endParaRPr lang="en-US" sz="1400" dirty="0"/>
                    </a:p>
                  </a:txBody>
                  <a:tcPr marL="81827" marR="81827" marT="40914" marB="40914"/>
                </a:tc>
                <a:tc>
                  <a:txBody>
                    <a:bodyPr/>
                    <a:lstStyle/>
                    <a:p>
                      <a:pPr algn="ctr"/>
                      <a:r>
                        <a:rPr lang="en-US" sz="1400" dirty="0" smtClean="0"/>
                        <a:t>3</a:t>
                      </a:r>
                      <a:endParaRPr lang="en-US" sz="1400" dirty="0"/>
                    </a:p>
                  </a:txBody>
                  <a:tcPr marL="81827" marR="81827" marT="40914" marB="40914"/>
                </a:tc>
                <a:tc>
                  <a:txBody>
                    <a:bodyPr/>
                    <a:lstStyle/>
                    <a:p>
                      <a:pPr algn="ctr"/>
                      <a:r>
                        <a:rPr lang="en-US" sz="1400" dirty="0" smtClean="0"/>
                        <a:t>9</a:t>
                      </a:r>
                      <a:endParaRPr lang="en-US" sz="1400" dirty="0"/>
                    </a:p>
                  </a:txBody>
                  <a:tcPr marL="81827" marR="81827" marT="40914" marB="40914"/>
                </a:tc>
                <a:tc>
                  <a:txBody>
                    <a:bodyPr/>
                    <a:lstStyle/>
                    <a:p>
                      <a:pPr algn="ctr"/>
                      <a:r>
                        <a:rPr lang="de-AT" sz="1400" dirty="0" smtClean="0"/>
                        <a:t>4</a:t>
                      </a:r>
                      <a:endParaRPr lang="en-US" sz="1400" dirty="0"/>
                    </a:p>
                  </a:txBody>
                  <a:tcPr marL="81827" marR="81827" marT="40914" marB="40914"/>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58299643"/>
              </p:ext>
            </p:extLst>
          </p:nvPr>
        </p:nvGraphicFramePr>
        <p:xfrm>
          <a:off x="3048000" y="5870234"/>
          <a:ext cx="4169744" cy="301966"/>
        </p:xfrm>
        <a:graphic>
          <a:graphicData uri="http://schemas.openxmlformats.org/drawingml/2006/table">
            <a:tbl>
              <a:tblPr firstRow="1" bandRow="1">
                <a:tableStyleId>{5940675A-B579-460E-94D1-54222C63F5DA}</a:tableStyleId>
              </a:tblPr>
              <a:tblGrid>
                <a:gridCol w="260609"/>
                <a:gridCol w="260609"/>
                <a:gridCol w="260609"/>
                <a:gridCol w="260609"/>
                <a:gridCol w="260609"/>
                <a:gridCol w="260609"/>
                <a:gridCol w="260609"/>
                <a:gridCol w="260609"/>
                <a:gridCol w="260609"/>
                <a:gridCol w="260609"/>
                <a:gridCol w="260609"/>
                <a:gridCol w="260609"/>
                <a:gridCol w="260609"/>
                <a:gridCol w="260609"/>
                <a:gridCol w="260609"/>
                <a:gridCol w="260609"/>
              </a:tblGrid>
              <a:tr h="301966">
                <a:tc>
                  <a:txBody>
                    <a:bodyPr/>
                    <a:lstStyle/>
                    <a:p>
                      <a:pPr algn="ctr"/>
                      <a:r>
                        <a:rPr lang="en-US" sz="1400" dirty="0" smtClean="0"/>
                        <a:t>5</a:t>
                      </a:r>
                      <a:endParaRPr lang="en-US" sz="1400" dirty="0"/>
                    </a:p>
                  </a:txBody>
                  <a:tcPr marL="32215" marR="32215" marT="41880" marB="41880"/>
                </a:tc>
                <a:tc>
                  <a:txBody>
                    <a:bodyPr/>
                    <a:lstStyle/>
                    <a:p>
                      <a:pPr algn="ctr"/>
                      <a:r>
                        <a:rPr lang="en-US" sz="1400" dirty="0" smtClean="0"/>
                        <a:t>6</a:t>
                      </a:r>
                      <a:endParaRPr lang="en-US" sz="1400" dirty="0"/>
                    </a:p>
                  </a:txBody>
                  <a:tcPr marL="32215" marR="32215" marT="41880" marB="41880"/>
                </a:tc>
                <a:tc>
                  <a:txBody>
                    <a:bodyPr/>
                    <a:lstStyle/>
                    <a:p>
                      <a:pPr algn="ctr"/>
                      <a:r>
                        <a:rPr lang="en-US" sz="1400" dirty="0" smtClean="0"/>
                        <a:t>9</a:t>
                      </a:r>
                      <a:endParaRPr lang="en-US" sz="1400" dirty="0"/>
                    </a:p>
                  </a:txBody>
                  <a:tcPr marL="32215" marR="32215" marT="41880" marB="41880"/>
                </a:tc>
                <a:tc>
                  <a:txBody>
                    <a:bodyPr/>
                    <a:lstStyle/>
                    <a:p>
                      <a:pPr algn="ctr"/>
                      <a:r>
                        <a:rPr lang="en-US" sz="1400" dirty="0" smtClean="0"/>
                        <a:t>13</a:t>
                      </a:r>
                      <a:endParaRPr lang="en-US" sz="1400" dirty="0"/>
                    </a:p>
                  </a:txBody>
                  <a:tcPr marL="32215" marR="32215" marT="41880" marB="41880"/>
                </a:tc>
                <a:tc>
                  <a:txBody>
                    <a:bodyPr/>
                    <a:lstStyle/>
                    <a:p>
                      <a:pPr algn="ctr"/>
                      <a:r>
                        <a:rPr lang="en-US" sz="1400" dirty="0" smtClean="0"/>
                        <a:t>15</a:t>
                      </a:r>
                      <a:endParaRPr lang="en-US" sz="1400" dirty="0"/>
                    </a:p>
                  </a:txBody>
                  <a:tcPr marL="32215" marR="32215" marT="41880" marB="41880"/>
                </a:tc>
                <a:tc>
                  <a:txBody>
                    <a:bodyPr/>
                    <a:lstStyle/>
                    <a:p>
                      <a:pPr algn="ctr"/>
                      <a:r>
                        <a:rPr lang="de-AT" sz="1400" dirty="0" smtClean="0"/>
                        <a:t>23</a:t>
                      </a:r>
                      <a:endParaRPr lang="en-US" sz="1400" dirty="0"/>
                    </a:p>
                  </a:txBody>
                  <a:tcPr marL="32215" marR="32215" marT="41880" marB="41880"/>
                </a:tc>
                <a:tc>
                  <a:txBody>
                    <a:bodyPr/>
                    <a:lstStyle/>
                    <a:p>
                      <a:pPr algn="ctr"/>
                      <a:r>
                        <a:rPr lang="en-US" sz="1400" dirty="0" smtClean="0"/>
                        <a:t>23</a:t>
                      </a:r>
                      <a:endParaRPr lang="en-US" sz="1400" dirty="0"/>
                    </a:p>
                  </a:txBody>
                  <a:tcPr marL="32215" marR="32215" marT="41880" marB="41880"/>
                </a:tc>
                <a:tc>
                  <a:txBody>
                    <a:bodyPr/>
                    <a:lstStyle/>
                    <a:p>
                      <a:pPr algn="ctr"/>
                      <a:r>
                        <a:rPr lang="en-US" sz="1400" dirty="0" smtClean="0"/>
                        <a:t>27</a:t>
                      </a:r>
                      <a:endParaRPr lang="en-US" sz="1400" dirty="0"/>
                    </a:p>
                  </a:txBody>
                  <a:tcPr marL="32215" marR="32215" marT="41880" marB="41880"/>
                </a:tc>
                <a:tc>
                  <a:txBody>
                    <a:bodyPr/>
                    <a:lstStyle/>
                    <a:p>
                      <a:pPr algn="ctr"/>
                      <a:r>
                        <a:rPr lang="en-US" sz="1400" dirty="0" smtClean="0"/>
                        <a:t>34</a:t>
                      </a:r>
                      <a:endParaRPr lang="en-US" sz="1400" dirty="0"/>
                    </a:p>
                  </a:txBody>
                  <a:tcPr marL="32215" marR="32215" marT="41880" marB="41880"/>
                </a:tc>
                <a:tc>
                  <a:txBody>
                    <a:bodyPr/>
                    <a:lstStyle/>
                    <a:p>
                      <a:pPr algn="ctr"/>
                      <a:r>
                        <a:rPr lang="en-US" sz="1400" dirty="0" smtClean="0"/>
                        <a:t>41</a:t>
                      </a:r>
                      <a:endParaRPr lang="en-US" sz="1400" dirty="0"/>
                    </a:p>
                  </a:txBody>
                  <a:tcPr marL="32215" marR="32215" marT="41880" marB="41880"/>
                </a:tc>
                <a:tc>
                  <a:txBody>
                    <a:bodyPr/>
                    <a:lstStyle/>
                    <a:p>
                      <a:pPr algn="ctr"/>
                      <a:r>
                        <a:rPr lang="en-US" sz="1400" dirty="0" smtClean="0"/>
                        <a:t>45</a:t>
                      </a:r>
                      <a:endParaRPr lang="en-US" sz="1400" dirty="0"/>
                    </a:p>
                  </a:txBody>
                  <a:tcPr marL="32215" marR="32215" marT="41880" marB="41880"/>
                </a:tc>
                <a:tc>
                  <a:txBody>
                    <a:bodyPr/>
                    <a:lstStyle/>
                    <a:p>
                      <a:pPr algn="ctr"/>
                      <a:r>
                        <a:rPr lang="en-US" sz="1400" dirty="0" smtClean="0"/>
                        <a:t>48</a:t>
                      </a:r>
                      <a:endParaRPr lang="en-US" sz="1400" dirty="0"/>
                    </a:p>
                  </a:txBody>
                  <a:tcPr marL="32215" marR="32215" marT="41880" marB="41880"/>
                </a:tc>
                <a:tc>
                  <a:txBody>
                    <a:bodyPr/>
                    <a:lstStyle/>
                    <a:p>
                      <a:pPr algn="ctr"/>
                      <a:r>
                        <a:rPr lang="en-US" sz="1400" dirty="0" smtClean="0"/>
                        <a:t>48</a:t>
                      </a:r>
                      <a:endParaRPr lang="en-US" sz="1400" dirty="0"/>
                    </a:p>
                  </a:txBody>
                  <a:tcPr marL="32215" marR="32215" marT="41880" marB="41880"/>
                </a:tc>
                <a:tc>
                  <a:txBody>
                    <a:bodyPr/>
                    <a:lstStyle/>
                    <a:p>
                      <a:pPr algn="ctr"/>
                      <a:r>
                        <a:rPr lang="en-US" sz="1400" dirty="0" smtClean="0"/>
                        <a:t>51</a:t>
                      </a:r>
                      <a:endParaRPr lang="en-US" sz="1400" dirty="0"/>
                    </a:p>
                  </a:txBody>
                  <a:tcPr marL="32215" marR="32215" marT="41880" marB="41880"/>
                </a:tc>
                <a:tc>
                  <a:txBody>
                    <a:bodyPr/>
                    <a:lstStyle/>
                    <a:p>
                      <a:pPr algn="ctr"/>
                      <a:r>
                        <a:rPr lang="en-US" sz="1400" dirty="0" smtClean="0"/>
                        <a:t>60</a:t>
                      </a:r>
                      <a:endParaRPr lang="en-US" sz="1400" dirty="0"/>
                    </a:p>
                  </a:txBody>
                  <a:tcPr marL="32215" marR="32215" marT="41880" marB="41880"/>
                </a:tc>
                <a:tc>
                  <a:txBody>
                    <a:bodyPr/>
                    <a:lstStyle/>
                    <a:p>
                      <a:pPr algn="ctr"/>
                      <a:r>
                        <a:rPr lang="en-US" sz="1400" dirty="0" smtClean="0"/>
                        <a:t>64</a:t>
                      </a:r>
                      <a:endParaRPr lang="en-US" sz="1400" dirty="0"/>
                    </a:p>
                  </a:txBody>
                  <a:tcPr marL="32215" marR="32215" marT="41880" marB="41880"/>
                </a:tc>
              </a:tr>
            </a:tbl>
          </a:graphicData>
        </a:graphic>
      </p:graphicFrame>
      <p:grpSp>
        <p:nvGrpSpPr>
          <p:cNvPr id="10" name="Group 9"/>
          <p:cNvGrpSpPr/>
          <p:nvPr/>
        </p:nvGrpSpPr>
        <p:grpSpPr>
          <a:xfrm>
            <a:off x="381000" y="492553"/>
            <a:ext cx="2313423" cy="2313423"/>
            <a:chOff x="3619098" y="206138"/>
            <a:chExt cx="1834422" cy="1834422"/>
          </a:xfrm>
        </p:grpSpPr>
        <p:sp>
          <p:nvSpPr>
            <p:cNvPr id="11" name="Shape 10"/>
            <p:cNvSpPr/>
            <p:nvPr/>
          </p:nvSpPr>
          <p:spPr>
            <a:xfrm rot="20700000">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2"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Prefix</a:t>
              </a:r>
              <a:br>
                <a:rPr lang="en-US" sz="3900" kern="1200" dirty="0" smtClean="0"/>
              </a:br>
              <a:r>
                <a:rPr lang="en-US" sz="3900" kern="1200" dirty="0" smtClean="0"/>
                <a:t>Sum</a:t>
              </a:r>
              <a:endParaRPr lang="en-US" sz="3900" kern="1200" dirty="0"/>
            </a:p>
          </p:txBody>
        </p:sp>
      </p:grpSp>
      <p:grpSp>
        <p:nvGrpSpPr>
          <p:cNvPr id="14" name="Group 13"/>
          <p:cNvGrpSpPr/>
          <p:nvPr/>
        </p:nvGrpSpPr>
        <p:grpSpPr>
          <a:xfrm>
            <a:off x="107323" y="2514600"/>
            <a:ext cx="2313423" cy="2313423"/>
            <a:chOff x="3619098" y="206138"/>
            <a:chExt cx="1834422" cy="1834422"/>
          </a:xfrm>
        </p:grpSpPr>
        <p:sp>
          <p:nvSpPr>
            <p:cNvPr id="15" name="Shape 14"/>
            <p:cNvSpPr/>
            <p:nvPr/>
          </p:nvSpPr>
          <p:spPr>
            <a:xfrm rot="21035995">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6" name="Shape 4"/>
            <p:cNvSpPr/>
            <p:nvPr/>
          </p:nvSpPr>
          <p:spPr>
            <a:xfrm>
              <a:off x="3841450" y="601014"/>
              <a:ext cx="1367973"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de-AT" sz="3900" dirty="0" smtClean="0"/>
                <a:t>n </a:t>
              </a:r>
              <a:r>
                <a:rPr lang="de-AT" sz="3900" dirty="0" smtClean="0">
                  <a:solidFill>
                    <a:srgbClr val="FF0000"/>
                  </a:solidFill>
                </a:rPr>
                <a:t>log n</a:t>
              </a:r>
              <a:endParaRPr lang="en-US" sz="3900" kern="1200" dirty="0">
                <a:solidFill>
                  <a:srgbClr val="FF0000"/>
                </a:solidFill>
              </a:endParaRPr>
            </a:p>
          </p:txBody>
        </p:sp>
      </p:grpSp>
      <p:sp>
        <p:nvSpPr>
          <p:cNvPr id="17" name="TextBox 16"/>
          <p:cNvSpPr txBox="1"/>
          <p:nvPr/>
        </p:nvSpPr>
        <p:spPr>
          <a:xfrm>
            <a:off x="2681748" y="6673334"/>
            <a:ext cx="6462252" cy="184666"/>
          </a:xfrm>
          <a:prstGeom prst="rect">
            <a:avLst/>
          </a:prstGeom>
          <a:noFill/>
        </p:spPr>
        <p:txBody>
          <a:bodyPr wrap="square" rtlCol="0">
            <a:spAutoFit/>
          </a:bodyPr>
          <a:lstStyle/>
          <a:p>
            <a:pPr algn="r"/>
            <a:r>
              <a:rPr lang="en-US" sz="600" dirty="0"/>
              <a:t>http://en.wikipedia.org/wiki/Prefix_sum</a:t>
            </a:r>
          </a:p>
        </p:txBody>
      </p:sp>
      <p:sp>
        <p:nvSpPr>
          <p:cNvPr id="18" name="TextBox 17"/>
          <p:cNvSpPr txBox="1"/>
          <p:nvPr/>
        </p:nvSpPr>
        <p:spPr>
          <a:xfrm>
            <a:off x="4114800" y="564569"/>
            <a:ext cx="1980264"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16 Elements</a:t>
            </a:r>
            <a:endParaRPr lang="en-US" sz="2800" dirty="0"/>
          </a:p>
        </p:txBody>
      </p:sp>
      <p:sp>
        <p:nvSpPr>
          <p:cNvPr id="19" name="TextBox 18"/>
          <p:cNvSpPr txBox="1"/>
          <p:nvPr/>
        </p:nvSpPr>
        <p:spPr>
          <a:xfrm>
            <a:off x="7391400" y="3736670"/>
            <a:ext cx="1508316"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7 Passes</a:t>
            </a:r>
            <a:endParaRPr lang="en-US" sz="2800" dirty="0"/>
          </a:p>
        </p:txBody>
      </p:sp>
      <p:sp>
        <p:nvSpPr>
          <p:cNvPr id="20" name="TextBox 19"/>
          <p:cNvSpPr txBox="1"/>
          <p:nvPr/>
        </p:nvSpPr>
        <p:spPr>
          <a:xfrm>
            <a:off x="726000" y="525780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26 </a:t>
            </a:r>
            <a:r>
              <a:rPr lang="de-AT" sz="2800" dirty="0" err="1" smtClean="0"/>
              <a:t>Additions</a:t>
            </a:r>
            <a:endParaRPr lang="en-US" sz="2800" dirty="0"/>
          </a:p>
        </p:txBody>
      </p:sp>
    </p:spTree>
    <p:extLst>
      <p:ext uri="{BB962C8B-B14F-4D97-AF65-F5344CB8AC3E}">
        <p14:creationId xmlns:p14="http://schemas.microsoft.com/office/powerpoint/2010/main" val="124785671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200500594"/>
              </p:ext>
            </p:extLst>
          </p:nvPr>
        </p:nvGraphicFramePr>
        <p:xfrm>
          <a:off x="228600" y="228600"/>
          <a:ext cx="8686800" cy="63246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Tree>
    <p:extLst>
      <p:ext uri="{BB962C8B-B14F-4D97-AF65-F5344CB8AC3E}">
        <p14:creationId xmlns:p14="http://schemas.microsoft.com/office/powerpoint/2010/main" val="142616135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 name="Group 787"/>
          <p:cNvGrpSpPr/>
          <p:nvPr/>
        </p:nvGrpSpPr>
        <p:grpSpPr>
          <a:xfrm>
            <a:off x="2130840" y="17413"/>
            <a:ext cx="2313423" cy="2313423"/>
            <a:chOff x="3619098" y="197912"/>
            <a:chExt cx="1834422" cy="1834422"/>
          </a:xfrm>
        </p:grpSpPr>
        <p:sp>
          <p:nvSpPr>
            <p:cNvPr id="789" name="Shape 788"/>
            <p:cNvSpPr/>
            <p:nvPr/>
          </p:nvSpPr>
          <p:spPr>
            <a:xfrm rot="20700000">
              <a:off x="3619098" y="197912"/>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90" name="Shape 4"/>
            <p:cNvSpPr/>
            <p:nvPr/>
          </p:nvSpPr>
          <p:spPr>
            <a:xfrm>
              <a:off x="3942957" y="604509"/>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Sort</a:t>
              </a:r>
              <a:endParaRPr lang="en-US" sz="3900" kern="1200" dirty="0"/>
            </a:p>
          </p:txBody>
        </p:sp>
      </p:grpSp>
      <p:grpSp>
        <p:nvGrpSpPr>
          <p:cNvPr id="791" name="Group 790"/>
          <p:cNvGrpSpPr/>
          <p:nvPr/>
        </p:nvGrpSpPr>
        <p:grpSpPr>
          <a:xfrm>
            <a:off x="71500" y="410608"/>
            <a:ext cx="2313423" cy="2313423"/>
            <a:chOff x="3619098" y="206138"/>
            <a:chExt cx="1834422" cy="1834422"/>
          </a:xfrm>
        </p:grpSpPr>
        <p:sp>
          <p:nvSpPr>
            <p:cNvPr id="792" name="Shape 791"/>
            <p:cNvSpPr/>
            <p:nvPr/>
          </p:nvSpPr>
          <p:spPr>
            <a:xfrm rot="19583673">
              <a:off x="3619098" y="206138"/>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93" name="Shape 4"/>
            <p:cNvSpPr/>
            <p:nvPr/>
          </p:nvSpPr>
          <p:spPr>
            <a:xfrm>
              <a:off x="3841450" y="601014"/>
              <a:ext cx="1367973"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de-AT" sz="3900" dirty="0" smtClean="0"/>
                <a:t>n log</a:t>
              </a:r>
              <a:r>
                <a:rPr lang="de-AT" sz="3900" dirty="0" smtClean="0">
                  <a:solidFill>
                    <a:srgbClr val="FF0000"/>
                  </a:solidFill>
                </a:rPr>
                <a:t>²</a:t>
              </a:r>
              <a:r>
                <a:rPr lang="de-AT" sz="3900" dirty="0" smtClean="0"/>
                <a:t> n</a:t>
              </a:r>
              <a:endParaRPr lang="en-US" sz="3900" kern="1200" dirty="0"/>
            </a:p>
          </p:txBody>
        </p:sp>
      </p:grpSp>
      <p:sp>
        <p:nvSpPr>
          <p:cNvPr id="796" name="TextBox 795"/>
          <p:cNvSpPr txBox="1"/>
          <p:nvPr/>
        </p:nvSpPr>
        <p:spPr>
          <a:xfrm>
            <a:off x="2681748" y="6679168"/>
            <a:ext cx="6462252" cy="184666"/>
          </a:xfrm>
          <a:prstGeom prst="rect">
            <a:avLst/>
          </a:prstGeom>
          <a:noFill/>
        </p:spPr>
        <p:txBody>
          <a:bodyPr wrap="square" rtlCol="0">
            <a:spAutoFit/>
          </a:bodyPr>
          <a:lstStyle/>
          <a:p>
            <a:pPr algn="r"/>
            <a:r>
              <a:rPr lang="en-US" sz="600" dirty="0"/>
              <a:t>http://en.wikipedia.org/wiki/Bitonic_sorter</a:t>
            </a:r>
          </a:p>
        </p:txBody>
      </p:sp>
      <p:pic>
        <p:nvPicPr>
          <p:cNvPr id="4882" name="Picture 786" descr="D:\data\FH\Bachelorarbeit\svnroot\presentations\exam\biton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22" y="2971800"/>
            <a:ext cx="8058212" cy="2465813"/>
          </a:xfrm>
          <a:prstGeom prst="rect">
            <a:avLst/>
          </a:prstGeom>
          <a:noFill/>
          <a:extLst>
            <a:ext uri="{909E8E84-426E-40DD-AFC4-6F175D3DCCD1}">
              <a14:hiddenFill xmlns:a14="http://schemas.microsoft.com/office/drawing/2010/main">
                <a:solidFill>
                  <a:srgbClr val="FFFFFF"/>
                </a:solidFill>
              </a14:hiddenFill>
            </a:ext>
          </a:extLst>
        </p:spPr>
      </p:pic>
      <p:sp>
        <p:nvSpPr>
          <p:cNvPr id="798" name="TextBox 797"/>
          <p:cNvSpPr txBox="1"/>
          <p:nvPr/>
        </p:nvSpPr>
        <p:spPr>
          <a:xfrm>
            <a:off x="4114800" y="2077700"/>
            <a:ext cx="4646774" cy="646331"/>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3600" dirty="0" err="1" smtClean="0"/>
              <a:t>Bitonic</a:t>
            </a:r>
            <a:r>
              <a:rPr lang="de-AT" sz="3600" dirty="0" smtClean="0"/>
              <a:t> </a:t>
            </a:r>
            <a:r>
              <a:rPr lang="de-AT" sz="3600" dirty="0" err="1" smtClean="0"/>
              <a:t>Sorting</a:t>
            </a:r>
            <a:r>
              <a:rPr lang="de-AT" sz="3600" dirty="0" smtClean="0"/>
              <a:t> Network</a:t>
            </a:r>
            <a:endParaRPr lang="en-US" sz="3600" dirty="0"/>
          </a:p>
        </p:txBody>
      </p:sp>
      <p:sp>
        <p:nvSpPr>
          <p:cNvPr id="799" name="TextBox 798"/>
          <p:cNvSpPr txBox="1"/>
          <p:nvPr/>
        </p:nvSpPr>
        <p:spPr>
          <a:xfrm>
            <a:off x="1635048" y="575819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16 Elements</a:t>
            </a:r>
            <a:endParaRPr lang="en-US" sz="2800" dirty="0"/>
          </a:p>
        </p:txBody>
      </p:sp>
      <p:sp>
        <p:nvSpPr>
          <p:cNvPr id="800" name="TextBox 799"/>
          <p:cNvSpPr txBox="1"/>
          <p:nvPr/>
        </p:nvSpPr>
        <p:spPr>
          <a:xfrm>
            <a:off x="5638800" y="5758190"/>
            <a:ext cx="2093400" cy="52322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de-AT" sz="2800" dirty="0" smtClean="0"/>
              <a:t>10 Passes</a:t>
            </a:r>
            <a:endParaRPr lang="en-US" sz="2800" dirty="0"/>
          </a:p>
        </p:txBody>
      </p:sp>
    </p:spTree>
    <p:extLst>
      <p:ext uri="{BB962C8B-B14F-4D97-AF65-F5344CB8AC3E}">
        <p14:creationId xmlns:p14="http://schemas.microsoft.com/office/powerpoint/2010/main" val="348154089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15987733"/>
              </p:ext>
            </p:extLst>
          </p:nvPr>
        </p:nvGraphicFramePr>
        <p:xfrm>
          <a:off x="228600" y="228600"/>
          <a:ext cx="8686799" cy="6400800"/>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p:cNvSpPr>
            <a:spLocks noGrp="1"/>
          </p:cNvSpPr>
          <p:nvPr>
            <p:ph type="title"/>
          </p:nvPr>
        </p:nvSpPr>
        <p:spPr>
          <a:xfrm>
            <a:off x="457200"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smtClean="0"/>
              <a:t>Benchmark</a:t>
            </a:r>
            <a:endParaRPr lang="de-AT" dirty="0"/>
          </a:p>
        </p:txBody>
      </p:sp>
    </p:spTree>
    <p:extLst>
      <p:ext uri="{BB962C8B-B14F-4D97-AF65-F5344CB8AC3E}">
        <p14:creationId xmlns:p14="http://schemas.microsoft.com/office/powerpoint/2010/main" val="138390997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528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Conclusion</a:t>
            </a:r>
            <a:endParaRPr lang="en-US" dirty="0"/>
          </a:p>
        </p:txBody>
      </p:sp>
      <p:sp>
        <p:nvSpPr>
          <p:cNvPr id="3" name="Content Placeholder 2"/>
          <p:cNvSpPr>
            <a:spLocks noGrp="1"/>
          </p:cNvSpPr>
          <p:nvPr>
            <p:ph idx="1"/>
          </p:nvPr>
        </p:nvSpPr>
        <p:spPr>
          <a:xfrm>
            <a:off x="3733800" y="2209800"/>
            <a:ext cx="4876800" cy="3048000"/>
          </a:xfrm>
        </p:spPr>
        <p:style>
          <a:lnRef idx="3">
            <a:schemeClr val="lt1"/>
          </a:lnRef>
          <a:fillRef idx="1">
            <a:schemeClr val="accent3"/>
          </a:fillRef>
          <a:effectRef idx="1">
            <a:schemeClr val="accent3"/>
          </a:effectRef>
          <a:fontRef idx="minor">
            <a:schemeClr val="lt1"/>
          </a:fontRef>
        </p:style>
        <p:txBody>
          <a:bodyPr>
            <a:normAutofit/>
          </a:bodyPr>
          <a:lstStyle/>
          <a:p>
            <a:pPr marL="0" indent="0">
              <a:buNone/>
            </a:pPr>
            <a:r>
              <a:rPr lang="de-AT" dirty="0" smtClean="0"/>
              <a:t>GPUs </a:t>
            </a:r>
            <a:r>
              <a:rPr lang="de-AT" dirty="0" err="1" smtClean="0"/>
              <a:t>awesome</a:t>
            </a:r>
            <a:r>
              <a:rPr lang="de-AT" dirty="0" smtClean="0"/>
              <a:t>, IF </a:t>
            </a:r>
            <a:r>
              <a:rPr lang="de-AT" dirty="0" err="1" smtClean="0"/>
              <a:t>problem</a:t>
            </a:r>
            <a:r>
              <a:rPr lang="de-AT" dirty="0"/>
              <a:t>:</a:t>
            </a:r>
            <a:endParaRPr lang="de-AT" dirty="0" smtClean="0"/>
          </a:p>
          <a:p>
            <a:pPr marL="285750" indent="-285750"/>
            <a:r>
              <a:rPr lang="de-AT" dirty="0" err="1" smtClean="0"/>
              <a:t>Highly</a:t>
            </a:r>
            <a:r>
              <a:rPr lang="de-AT" dirty="0" smtClean="0"/>
              <a:t> </a:t>
            </a:r>
            <a:r>
              <a:rPr lang="en-US" dirty="0"/>
              <a:t>parallelizable</a:t>
            </a:r>
          </a:p>
          <a:p>
            <a:pPr marL="285750" indent="-285750"/>
            <a:r>
              <a:rPr lang="de-AT" dirty="0"/>
              <a:t>Small, </a:t>
            </a:r>
            <a:r>
              <a:rPr lang="de-AT" dirty="0" err="1"/>
              <a:t>independent</a:t>
            </a:r>
            <a:r>
              <a:rPr lang="de-AT" dirty="0"/>
              <a:t> </a:t>
            </a:r>
            <a:r>
              <a:rPr lang="de-AT" dirty="0" err="1"/>
              <a:t>pieces</a:t>
            </a:r>
            <a:endParaRPr lang="de-AT" dirty="0"/>
          </a:p>
          <a:p>
            <a:pPr marL="285750" indent="-285750"/>
            <a:r>
              <a:rPr lang="en-US" dirty="0"/>
              <a:t>Arithmetically intensive</a:t>
            </a:r>
          </a:p>
          <a:p>
            <a:pPr marL="285750" indent="-285750"/>
            <a:r>
              <a:rPr lang="de-AT" dirty="0" smtClean="0"/>
              <a:t>Small </a:t>
            </a:r>
            <a:r>
              <a:rPr lang="de-AT" dirty="0" err="1"/>
              <a:t>memory</a:t>
            </a:r>
            <a:r>
              <a:rPr lang="de-AT" dirty="0"/>
              <a:t> </a:t>
            </a:r>
            <a:r>
              <a:rPr lang="de-AT" dirty="0" err="1" smtClean="0"/>
              <a:t>transfers</a:t>
            </a:r>
            <a:endParaRPr lang="en-US" dirty="0"/>
          </a:p>
          <a:p>
            <a:endParaRPr lang="en-US" dirty="0"/>
          </a:p>
        </p:txBody>
      </p:sp>
      <p:pic>
        <p:nvPicPr>
          <p:cNvPr id="4" name="Picture 2" descr="D:\data\FH\Bachelorarbeit\svnroot\presentations\exam\opencl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2895600" cy="28956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252237038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39999">
              <a:schemeClr val="bg1">
                <a:lumMod val="90000"/>
              </a:schemeClr>
            </a:gs>
            <a:gs pos="70000">
              <a:schemeClr val="bg1">
                <a:lumMod val="95000"/>
              </a:schemeClr>
            </a:gs>
            <a:gs pos="100000">
              <a:schemeClr val="bg1"/>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331580"/>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Extra </a:t>
            </a:r>
            <a:r>
              <a:rPr lang="de-AT" dirty="0" err="1" smtClean="0"/>
              <a:t>slides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521637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opencl_u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209550"/>
            <a:ext cx="6781800" cy="6370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6368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ivy_brid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34657"/>
            <a:ext cx="8560294" cy="359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012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Overview</a:t>
            </a:r>
            <a:endParaRPr lang="en-US" dirty="0"/>
          </a:p>
        </p:txBody>
      </p:sp>
      <p:sp>
        <p:nvSpPr>
          <p:cNvPr id="3" name="Content Placeholder 2"/>
          <p:cNvSpPr>
            <a:spLocks noGrp="1"/>
          </p:cNvSpPr>
          <p:nvPr>
            <p:ph idx="1"/>
          </p:nvPr>
        </p:nvSpPr>
        <p:spPr>
          <a:noFill/>
          <a:ln>
            <a:noFill/>
          </a:ln>
          <a:effectLst/>
        </p:spPr>
        <p:style>
          <a:lnRef idx="3">
            <a:schemeClr val="lt1"/>
          </a:lnRef>
          <a:fillRef idx="1">
            <a:schemeClr val="accent3"/>
          </a:fillRef>
          <a:effectRef idx="1">
            <a:schemeClr val="accent3"/>
          </a:effectRef>
          <a:fontRef idx="minor">
            <a:schemeClr val="lt1"/>
          </a:fontRef>
        </p:style>
        <p:txBody>
          <a:bodyPr>
            <a:normAutofit/>
          </a:bodyPr>
          <a:lstStyle/>
          <a:p>
            <a:r>
              <a:rPr lang="de-AT" sz="3600" dirty="0" smtClean="0">
                <a:solidFill>
                  <a:schemeClr val="tx1"/>
                </a:solidFill>
              </a:rPr>
              <a:t>Hardware</a:t>
            </a:r>
          </a:p>
          <a:p>
            <a:r>
              <a:rPr lang="de-AT" sz="3600" dirty="0" smtClean="0">
                <a:solidFill>
                  <a:schemeClr val="tx1"/>
                </a:solidFill>
              </a:rPr>
              <a:t>OpenCL</a:t>
            </a:r>
          </a:p>
          <a:p>
            <a:pPr marL="895350" lvl="1" indent="-438150"/>
            <a:r>
              <a:rPr lang="de-AT" sz="3600" dirty="0" err="1" smtClean="0">
                <a:solidFill>
                  <a:schemeClr val="tx1"/>
                </a:solidFill>
              </a:rPr>
              <a:t>Concepts</a:t>
            </a:r>
            <a:endParaRPr lang="de-AT" sz="3600" dirty="0" smtClean="0">
              <a:solidFill>
                <a:schemeClr val="tx1"/>
              </a:solidFill>
            </a:endParaRPr>
          </a:p>
          <a:p>
            <a:r>
              <a:rPr lang="de-AT" sz="3600" dirty="0" smtClean="0">
                <a:solidFill>
                  <a:schemeClr val="tx1"/>
                </a:solidFill>
              </a:rPr>
              <a:t>Problems &amp; i</a:t>
            </a:r>
            <a:r>
              <a:rPr lang="de-AT" sz="3600" dirty="0" smtClean="0">
                <a:solidFill>
                  <a:schemeClr val="tx1"/>
                </a:solidFill>
              </a:rPr>
              <a:t>mplementations</a:t>
            </a:r>
            <a:endParaRPr lang="de-AT" sz="3600" dirty="0" smtClean="0">
              <a:solidFill>
                <a:schemeClr val="tx1"/>
              </a:solidFill>
            </a:endParaRPr>
          </a:p>
          <a:p>
            <a:pPr marL="895350" lvl="1" indent="-438150"/>
            <a:r>
              <a:rPr lang="de-AT" sz="3600" dirty="0" smtClean="0">
                <a:solidFill>
                  <a:schemeClr val="tx1"/>
                </a:solidFill>
              </a:rPr>
              <a:t>Benchmarks</a:t>
            </a:r>
          </a:p>
          <a:p>
            <a:r>
              <a:rPr lang="de-AT" sz="4000" dirty="0" err="1" smtClean="0">
                <a:solidFill>
                  <a:schemeClr val="tx1"/>
                </a:solidFill>
              </a:rPr>
              <a:t>Conclusion</a:t>
            </a:r>
            <a:endParaRPr lang="en-US" sz="4000" dirty="0">
              <a:solidFill>
                <a:schemeClr val="tx1"/>
              </a:solidFill>
            </a:endParaRPr>
          </a:p>
        </p:txBody>
      </p:sp>
    </p:spTree>
    <p:extLst>
      <p:ext uri="{BB962C8B-B14F-4D97-AF65-F5344CB8AC3E}">
        <p14:creationId xmlns:p14="http://schemas.microsoft.com/office/powerpoint/2010/main" val="162948742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data\FH\Bachelorarbeit\svnroot\presentations\exam\kepler_arch.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153400" cy="578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56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data\FH\Bachelorarbeit\svnroot\presentations\exam\kepler_arch_smx.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98378"/>
            <a:ext cx="5676526" cy="635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953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data\FH\Bachelorarbeit\svnroot\presentations\exam\scan_nai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414477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data\FH\Bachelorarbeit\svnroot\presentations\exam\scan_recurs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85" y="3081337"/>
            <a:ext cx="38100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data\FH\Bachelorarbeit\svnroot\presentations\exam\scan_work_efficient_down_swee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372" y="3352800"/>
            <a:ext cx="429112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D:\data\FH\Bachelorarbeit\svnroot\presentations\exam\scan_work_efficient_up_swee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558" y="634251"/>
            <a:ext cx="4271941" cy="195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0412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Hardware</a:t>
            </a:r>
            <a:endParaRPr lang="en-US" dirty="0"/>
          </a:p>
        </p:txBody>
      </p:sp>
      <p:pic>
        <p:nvPicPr>
          <p:cNvPr id="3075" name="Picture 3" descr="D:\data\FH\Bachelorarbeit\svnroot\presentations\exam\hardwar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07455" y="2133600"/>
            <a:ext cx="7729090" cy="305993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9" name="TextBox 8"/>
          <p:cNvSpPr txBox="1"/>
          <p:nvPr/>
        </p:nvSpPr>
        <p:spPr>
          <a:xfrm>
            <a:off x="4373364" y="6673334"/>
            <a:ext cx="4770636" cy="184666"/>
          </a:xfrm>
          <a:prstGeom prst="rect">
            <a:avLst/>
          </a:prstGeom>
          <a:noFill/>
        </p:spPr>
        <p:txBody>
          <a:bodyPr wrap="square" rtlCol="0">
            <a:spAutoFit/>
          </a:bodyPr>
          <a:lstStyle/>
          <a:p>
            <a:pPr algn="r"/>
            <a:r>
              <a:rPr lang="en-US" sz="600" dirty="0"/>
              <a:t>http://gpgpu.org/static/sc2007/SC07_CUDA_1_Introduction_Luebke.pdf/</a:t>
            </a:r>
          </a:p>
        </p:txBody>
      </p:sp>
    </p:spTree>
    <p:extLst>
      <p:ext uri="{BB962C8B-B14F-4D97-AF65-F5344CB8AC3E}">
        <p14:creationId xmlns:p14="http://schemas.microsoft.com/office/powerpoint/2010/main" val="417804636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ata\FH\Bachelorarbeit\svnroot\presentations\exam\opencl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33187"/>
            <a:ext cx="3337765" cy="33377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graphicFrame>
        <p:nvGraphicFramePr>
          <p:cNvPr id="5" name="Diagram 4"/>
          <p:cNvGraphicFramePr/>
          <p:nvPr>
            <p:extLst>
              <p:ext uri="{D42A27DB-BD31-4B8C-83A1-F6EECF244321}">
                <p14:modId xmlns:p14="http://schemas.microsoft.com/office/powerpoint/2010/main" val="3025119072"/>
              </p:ext>
            </p:extLst>
          </p:nvPr>
        </p:nvGraphicFramePr>
        <p:xfrm>
          <a:off x="4907844" y="1600200"/>
          <a:ext cx="3248596" cy="32405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p:cNvGrpSpPr/>
          <p:nvPr/>
        </p:nvGrpSpPr>
        <p:grpSpPr>
          <a:xfrm>
            <a:off x="5441244" y="4682502"/>
            <a:ext cx="3245556" cy="776901"/>
            <a:chOff x="0" y="2463617"/>
            <a:chExt cx="3245556" cy="776901"/>
          </a:xfrm>
          <a:solidFill>
            <a:schemeClr val="tx2">
              <a:lumMod val="60000"/>
              <a:lumOff val="40000"/>
            </a:schemeClr>
          </a:solidFill>
        </p:grpSpPr>
        <p:sp>
          <p:nvSpPr>
            <p:cNvPr id="8" name="Rounded Rectangle 7"/>
            <p:cNvSpPr/>
            <p:nvPr/>
          </p:nvSpPr>
          <p:spPr>
            <a:xfrm>
              <a:off x="0" y="2463617"/>
              <a:ext cx="3245556" cy="776901"/>
            </a:xfrm>
            <a:prstGeom prst="roundRect">
              <a:avLst>
                <a:gd name="adj" fmla="val 10000"/>
              </a:avLst>
            </a:prstGeom>
            <a:grpFill/>
            <a:ln>
              <a:round/>
            </a:ln>
          </p:spPr>
          <p:style>
            <a:lnRef idx="3">
              <a:schemeClr val="lt1"/>
            </a:lnRef>
            <a:fillRef idx="1">
              <a:schemeClr val="accent3"/>
            </a:fillRef>
            <a:effectRef idx="1">
              <a:schemeClr val="accent3"/>
            </a:effectRef>
            <a:fontRef idx="minor">
              <a:schemeClr val="lt1"/>
            </a:fontRef>
          </p:style>
        </p:sp>
        <p:sp>
          <p:nvSpPr>
            <p:cNvPr id="9" name="Rounded Rectangle 4"/>
            <p:cNvSpPr/>
            <p:nvPr/>
          </p:nvSpPr>
          <p:spPr>
            <a:xfrm>
              <a:off x="22755" y="2486372"/>
              <a:ext cx="3200046" cy="731391"/>
            </a:xfrm>
            <a:prstGeom prst="rect">
              <a:avLst/>
            </a:prstGeom>
            <a:grpFill/>
            <a:ln>
              <a:solidFill>
                <a:schemeClr val="lt1"/>
              </a:solidFill>
              <a:round/>
            </a:ln>
          </p:spPr>
          <p:style>
            <a:lnRef idx="0">
              <a:scrgbClr r="0" g="0" b="0"/>
            </a:lnRef>
            <a:fillRef idx="0">
              <a:scrgbClr r="0" g="0" b="0"/>
            </a:fillRef>
            <a:effectRef idx="0">
              <a:scrgbClr r="0" g="0" b="0"/>
            </a:effectRef>
            <a:fontRef idx="minor">
              <a:schemeClr val="lt1"/>
            </a:fontRef>
          </p:style>
          <p:txBody>
            <a:bodyPr spcFirstLastPara="0" vert="horz" wrap="square" lIns="75600" tIns="75600" rIns="75600" bIns="75600" numCol="1" spcCol="1270" anchor="ctr" anchorCtr="0">
              <a:noAutofit/>
            </a:bodyPr>
            <a:lstStyle/>
            <a:p>
              <a:pPr lvl="0" algn="ctr" defTabSz="1466850">
                <a:lnSpc>
                  <a:spcPct val="90000"/>
                </a:lnSpc>
                <a:spcBef>
                  <a:spcPct val="0"/>
                </a:spcBef>
                <a:spcAft>
                  <a:spcPct val="35000"/>
                </a:spcAft>
              </a:pPr>
              <a:r>
                <a:rPr lang="en-US" sz="3300" kern="1200" dirty="0" smtClean="0"/>
                <a:t>CPU Hardware</a:t>
              </a:r>
              <a:endParaRPr lang="en-US" sz="3300" kern="1200" dirty="0"/>
            </a:p>
          </p:txBody>
        </p:sp>
      </p:grpSp>
      <p:sp>
        <p:nvSpPr>
          <p:cNvPr id="2" name="TextBox 1"/>
          <p:cNvSpPr txBox="1"/>
          <p:nvPr/>
        </p:nvSpPr>
        <p:spPr>
          <a:xfrm>
            <a:off x="1066800" y="5257800"/>
            <a:ext cx="3337765" cy="369332"/>
          </a:xfrm>
          <a:prstGeom prst="rect">
            <a:avLst/>
          </a:prstGeom>
          <a:noFill/>
        </p:spPr>
        <p:txBody>
          <a:bodyPr wrap="square" rtlCol="0">
            <a:spAutoFit/>
          </a:bodyPr>
          <a:lstStyle/>
          <a:p>
            <a:pPr algn="ctr"/>
            <a:r>
              <a:rPr lang="de-AT" dirty="0" smtClean="0"/>
              <a:t>Open Computing Language</a:t>
            </a:r>
            <a:endParaRPr lang="en-US" dirty="0"/>
          </a:p>
        </p:txBody>
      </p:sp>
    </p:spTree>
    <p:extLst>
      <p:ext uri="{BB962C8B-B14F-4D97-AF65-F5344CB8AC3E}">
        <p14:creationId xmlns:p14="http://schemas.microsoft.com/office/powerpoint/2010/main" val="538731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Platform</a:t>
            </a:r>
            <a:r>
              <a:rPr lang="de-AT" dirty="0" smtClean="0"/>
              <a:t> </a:t>
            </a:r>
            <a:r>
              <a:rPr lang="de-AT" dirty="0" err="1" smtClean="0"/>
              <a:t>model</a:t>
            </a:r>
            <a:endParaRPr lang="en-US" dirty="0"/>
          </a:p>
        </p:txBody>
      </p:sp>
      <p:pic>
        <p:nvPicPr>
          <p:cNvPr id="5" name="Picture 2" descr="D:\data\FH\Bachelorarbeit\svnroot\presentations\exam\platform_model.em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56374" y="1691931"/>
            <a:ext cx="7031251" cy="434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50864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1020762"/>
          </a:xfrm>
        </p:spPr>
        <p:style>
          <a:lnRef idx="3">
            <a:schemeClr val="lt1"/>
          </a:lnRef>
          <a:fillRef idx="1">
            <a:schemeClr val="accent1"/>
          </a:fillRef>
          <a:effectRef idx="1">
            <a:schemeClr val="accent1"/>
          </a:effectRef>
          <a:fontRef idx="minor">
            <a:schemeClr val="lt1"/>
          </a:fontRef>
        </p:style>
        <p:txBody>
          <a:bodyPr/>
          <a:lstStyle/>
          <a:p>
            <a:r>
              <a:rPr lang="de-AT" dirty="0" smtClean="0"/>
              <a:t>Memory </a:t>
            </a:r>
            <a:r>
              <a:rPr lang="de-AT" dirty="0" err="1" smtClean="0"/>
              <a:t>model</a:t>
            </a:r>
            <a:endParaRPr lang="en-US" dirty="0"/>
          </a:p>
        </p:txBody>
      </p:sp>
      <p:pic>
        <p:nvPicPr>
          <p:cNvPr id="5" name="Picture 2" descr="D:\data\FH\Bachelorarbeit\svnroot\presentations\exam\memory_model.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54691" y="1722437"/>
            <a:ext cx="6034617" cy="45259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6" name="TextBox 5"/>
          <p:cNvSpPr txBox="1"/>
          <p:nvPr/>
        </p:nvSpPr>
        <p:spPr>
          <a:xfrm>
            <a:off x="4382889" y="6669643"/>
            <a:ext cx="4770636" cy="184666"/>
          </a:xfrm>
          <a:prstGeom prst="rect">
            <a:avLst/>
          </a:prstGeom>
          <a:noFill/>
        </p:spPr>
        <p:txBody>
          <a:bodyPr wrap="square" rtlCol="0">
            <a:spAutoFit/>
          </a:bodyPr>
          <a:lstStyle/>
          <a:p>
            <a:pPr algn="r"/>
            <a:r>
              <a:rPr lang="en-US" sz="600" dirty="0"/>
              <a:t>http://www.khronos.org/registry/cl/specs/opencl-1.2.pdf</a:t>
            </a:r>
          </a:p>
        </p:txBody>
      </p:sp>
    </p:spTree>
    <p:extLst>
      <p:ext uri="{BB962C8B-B14F-4D97-AF65-F5344CB8AC3E}">
        <p14:creationId xmlns:p14="http://schemas.microsoft.com/office/powerpoint/2010/main" val="380935429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99014" cy="1020762"/>
          </a:xfrm>
        </p:spPr>
        <p:style>
          <a:lnRef idx="3">
            <a:schemeClr val="lt1"/>
          </a:lnRef>
          <a:fillRef idx="1">
            <a:schemeClr val="accent1"/>
          </a:fillRef>
          <a:effectRef idx="1">
            <a:schemeClr val="accent1"/>
          </a:effectRef>
          <a:fontRef idx="minor">
            <a:schemeClr val="lt1"/>
          </a:fontRef>
        </p:style>
        <p:txBody>
          <a:bodyPr/>
          <a:lstStyle/>
          <a:p>
            <a:r>
              <a:rPr lang="de-AT" dirty="0" err="1" smtClean="0"/>
              <a:t>Execution</a:t>
            </a:r>
            <a:r>
              <a:rPr lang="de-AT" dirty="0" smtClean="0"/>
              <a:t> </a:t>
            </a:r>
            <a:r>
              <a:rPr lang="de-AT" dirty="0" err="1" smtClean="0"/>
              <a:t>model</a:t>
            </a:r>
            <a:endParaRPr lang="en-US" dirty="0"/>
          </a:p>
        </p:txBody>
      </p:sp>
      <p:grpSp>
        <p:nvGrpSpPr>
          <p:cNvPr id="63" name="Group 65"/>
          <p:cNvGrpSpPr>
            <a:grpSpLocks noChangeAspect="1"/>
          </p:cNvGrpSpPr>
          <p:nvPr/>
        </p:nvGrpSpPr>
        <p:grpSpPr bwMode="auto">
          <a:xfrm>
            <a:off x="620714" y="1893888"/>
            <a:ext cx="8034338" cy="3984625"/>
            <a:chOff x="391" y="1193"/>
            <a:chExt cx="5061" cy="2510"/>
          </a:xfrm>
        </p:grpSpPr>
        <p:sp>
          <p:nvSpPr>
            <p:cNvPr id="7169" name="Line 66"/>
            <p:cNvSpPr>
              <a:spLocks noChangeShapeType="1"/>
            </p:cNvSpPr>
            <p:nvPr/>
          </p:nvSpPr>
          <p:spPr bwMode="auto">
            <a:xfrm>
              <a:off x="1261"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1" name="Line 67"/>
            <p:cNvSpPr>
              <a:spLocks noChangeShapeType="1"/>
            </p:cNvSpPr>
            <p:nvPr/>
          </p:nvSpPr>
          <p:spPr bwMode="auto">
            <a:xfrm>
              <a:off x="1734"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2" name="Line 68"/>
            <p:cNvSpPr>
              <a:spLocks noChangeShapeType="1"/>
            </p:cNvSpPr>
            <p:nvPr/>
          </p:nvSpPr>
          <p:spPr bwMode="auto">
            <a:xfrm>
              <a:off x="2207" y="1486"/>
              <a:ext cx="0" cy="1895"/>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3" name="Line 69"/>
            <p:cNvSpPr>
              <a:spLocks noChangeShapeType="1"/>
            </p:cNvSpPr>
            <p:nvPr/>
          </p:nvSpPr>
          <p:spPr bwMode="auto">
            <a:xfrm>
              <a:off x="788" y="1964"/>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4" name="Rectangle 70"/>
            <p:cNvSpPr>
              <a:spLocks noChangeArrowheads="1"/>
            </p:cNvSpPr>
            <p:nvPr/>
          </p:nvSpPr>
          <p:spPr bwMode="auto">
            <a:xfrm>
              <a:off x="788" y="1486"/>
              <a:ext cx="1892" cy="1895"/>
            </a:xfrm>
            <a:prstGeom prst="rect">
              <a:avLst/>
            </a:prstGeom>
            <a:noFill/>
            <a:ln w="25400" cap="flat">
              <a:solidFill>
                <a:srgbClr val="ED1C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5" name="Line 71"/>
            <p:cNvSpPr>
              <a:spLocks noChangeShapeType="1"/>
            </p:cNvSpPr>
            <p:nvPr/>
          </p:nvSpPr>
          <p:spPr bwMode="auto">
            <a:xfrm>
              <a:off x="788" y="2434"/>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6" name="Line 72"/>
            <p:cNvSpPr>
              <a:spLocks noChangeShapeType="1"/>
            </p:cNvSpPr>
            <p:nvPr/>
          </p:nvSpPr>
          <p:spPr bwMode="auto">
            <a:xfrm>
              <a:off x="788" y="2907"/>
              <a:ext cx="1892" cy="0"/>
            </a:xfrm>
            <a:prstGeom prst="line">
              <a:avLst/>
            </a:prstGeom>
            <a:noFill/>
            <a:ln w="25400" cap="flat">
              <a:solidFill>
                <a:srgbClr val="ED1C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7" name="Rectangle 73"/>
            <p:cNvSpPr>
              <a:spLocks noChangeArrowheads="1"/>
            </p:cNvSpPr>
            <p:nvPr/>
          </p:nvSpPr>
          <p:spPr bwMode="auto">
            <a:xfrm>
              <a:off x="1398" y="1193"/>
              <a:ext cx="31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ND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78" name="Rectangle 74"/>
            <p:cNvSpPr>
              <a:spLocks noChangeArrowheads="1"/>
            </p:cNvSpPr>
            <p:nvPr/>
          </p:nvSpPr>
          <p:spPr bwMode="auto">
            <a:xfrm>
              <a:off x="1624" y="1193"/>
              <a:ext cx="1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79" name="Rectangle 75"/>
            <p:cNvSpPr>
              <a:spLocks noChangeArrowheads="1"/>
            </p:cNvSpPr>
            <p:nvPr/>
          </p:nvSpPr>
          <p:spPr bwMode="auto">
            <a:xfrm>
              <a:off x="1717" y="1193"/>
              <a:ext cx="45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err="1" smtClean="0">
                  <a:ln>
                    <a:noFill/>
                  </a:ln>
                  <a:solidFill>
                    <a:srgbClr val="ED1C24"/>
                  </a:solidFill>
                  <a:effectLst/>
                  <a:latin typeface="Myriad Pro" pitchFamily="34" charset="0"/>
                  <a:cs typeface="Arial" pitchFamily="34" charset="0"/>
                </a:rPr>
                <a:t>ange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0" name="Rectangle 76"/>
            <p:cNvSpPr>
              <a:spLocks noChangeArrowheads="1"/>
            </p:cNvSpPr>
            <p:nvPr/>
          </p:nvSpPr>
          <p:spPr bwMode="auto">
            <a:xfrm>
              <a:off x="391" y="2328"/>
              <a:ext cx="19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1" name="Rectangle 77"/>
            <p:cNvSpPr>
              <a:spLocks noChangeArrowheads="1"/>
            </p:cNvSpPr>
            <p:nvPr/>
          </p:nvSpPr>
          <p:spPr bwMode="auto">
            <a:xfrm>
              <a:off x="501" y="2328"/>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2" name="Rectangle 78"/>
            <p:cNvSpPr>
              <a:spLocks noChangeArrowheads="1"/>
            </p:cNvSpPr>
            <p:nvPr/>
          </p:nvSpPr>
          <p:spPr bwMode="auto">
            <a:xfrm>
              <a:off x="584" y="2328"/>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3" name="Rectangle 79"/>
            <p:cNvSpPr>
              <a:spLocks noChangeArrowheads="1"/>
            </p:cNvSpPr>
            <p:nvPr/>
          </p:nvSpPr>
          <p:spPr bwMode="auto">
            <a:xfrm>
              <a:off x="1598" y="3433"/>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GSx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4" name="Rectangle 80"/>
            <p:cNvSpPr>
              <a:spLocks noChangeArrowheads="1"/>
            </p:cNvSpPr>
            <p:nvPr/>
          </p:nvSpPr>
          <p:spPr bwMode="auto">
            <a:xfrm>
              <a:off x="897" y="1490"/>
              <a:ext cx="4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185" name="Rectangle 81"/>
            <p:cNvSpPr>
              <a:spLocks noChangeArrowheads="1"/>
            </p:cNvSpPr>
            <p:nvPr/>
          </p:nvSpPr>
          <p:spPr bwMode="auto">
            <a:xfrm>
              <a:off x="919" y="1695"/>
              <a:ext cx="30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6" name="Rectangle 82"/>
            <p:cNvSpPr>
              <a:spLocks noChangeArrowheads="1"/>
            </p:cNvSpPr>
            <p:nvPr/>
          </p:nvSpPr>
          <p:spPr bwMode="auto">
            <a:xfrm>
              <a:off x="2317" y="1490"/>
              <a:ext cx="43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7" name="Rectangle 83"/>
            <p:cNvSpPr>
              <a:spLocks noChangeArrowheads="1"/>
            </p:cNvSpPr>
            <p:nvPr/>
          </p:nvSpPr>
          <p:spPr bwMode="auto">
            <a:xfrm>
              <a:off x="2288" y="1695"/>
              <a:ext cx="40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Gx,0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8" name="Rectangle 84"/>
            <p:cNvSpPr>
              <a:spLocks noChangeArrowheads="1"/>
            </p:cNvSpPr>
            <p:nvPr/>
          </p:nvSpPr>
          <p:spPr bwMode="auto">
            <a:xfrm>
              <a:off x="2317" y="2926"/>
              <a:ext cx="43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89" name="Rectangle 85"/>
            <p:cNvSpPr>
              <a:spLocks noChangeArrowheads="1"/>
            </p:cNvSpPr>
            <p:nvPr/>
          </p:nvSpPr>
          <p:spPr bwMode="auto">
            <a:xfrm>
              <a:off x="2236" y="3132"/>
              <a:ext cx="51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Gx,Gy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0" name="Rectangle 86"/>
            <p:cNvSpPr>
              <a:spLocks noChangeArrowheads="1"/>
            </p:cNvSpPr>
            <p:nvPr/>
          </p:nvSpPr>
          <p:spPr bwMode="auto">
            <a:xfrm>
              <a:off x="897" y="2926"/>
              <a:ext cx="4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WG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1" name="Rectangle 87"/>
            <p:cNvSpPr>
              <a:spLocks noChangeArrowheads="1"/>
            </p:cNvSpPr>
            <p:nvPr/>
          </p:nvSpPr>
          <p:spPr bwMode="auto">
            <a:xfrm>
              <a:off x="868" y="3132"/>
              <a:ext cx="40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ED1C24"/>
                  </a:solidFill>
                  <a:effectLst/>
                  <a:latin typeface="Myriad Pro" pitchFamily="34" charset="0"/>
                  <a:cs typeface="Arial" pitchFamily="34" charset="0"/>
                </a:rPr>
                <a:t>0,Gy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92" name="Line 88"/>
            <p:cNvSpPr>
              <a:spLocks noChangeShapeType="1"/>
            </p:cNvSpPr>
            <p:nvPr/>
          </p:nvSpPr>
          <p:spPr bwMode="auto">
            <a:xfrm>
              <a:off x="2207" y="2907"/>
              <a:ext cx="1320" cy="202"/>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3" name="Line 89"/>
            <p:cNvSpPr>
              <a:spLocks noChangeShapeType="1"/>
            </p:cNvSpPr>
            <p:nvPr/>
          </p:nvSpPr>
          <p:spPr bwMode="auto">
            <a:xfrm flipV="1">
              <a:off x="2207" y="2047"/>
              <a:ext cx="1320" cy="384"/>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4" name="Line 90"/>
            <p:cNvSpPr>
              <a:spLocks noChangeShapeType="1"/>
            </p:cNvSpPr>
            <p:nvPr/>
          </p:nvSpPr>
          <p:spPr bwMode="auto">
            <a:xfrm>
              <a:off x="3998"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5" name="Line 91"/>
            <p:cNvSpPr>
              <a:spLocks noChangeShapeType="1"/>
            </p:cNvSpPr>
            <p:nvPr/>
          </p:nvSpPr>
          <p:spPr bwMode="auto">
            <a:xfrm>
              <a:off x="4471"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6" name="Line 92"/>
            <p:cNvSpPr>
              <a:spLocks noChangeShapeType="1"/>
            </p:cNvSpPr>
            <p:nvPr/>
          </p:nvSpPr>
          <p:spPr bwMode="auto">
            <a:xfrm>
              <a:off x="4944" y="1500"/>
              <a:ext cx="0" cy="1895"/>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7" name="Line 93"/>
            <p:cNvSpPr>
              <a:spLocks noChangeShapeType="1"/>
            </p:cNvSpPr>
            <p:nvPr/>
          </p:nvSpPr>
          <p:spPr bwMode="auto">
            <a:xfrm>
              <a:off x="3525" y="1979"/>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8" name="Rectangle 94"/>
            <p:cNvSpPr>
              <a:spLocks noChangeArrowheads="1"/>
            </p:cNvSpPr>
            <p:nvPr/>
          </p:nvSpPr>
          <p:spPr bwMode="auto">
            <a:xfrm>
              <a:off x="3525" y="1500"/>
              <a:ext cx="1892" cy="1895"/>
            </a:xfrm>
            <a:prstGeom prst="rect">
              <a:avLst/>
            </a:prstGeom>
            <a:noFill/>
            <a:ln w="25400" cap="flat">
              <a:solidFill>
                <a:srgbClr val="00A65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9" name="Line 95"/>
            <p:cNvSpPr>
              <a:spLocks noChangeShapeType="1"/>
            </p:cNvSpPr>
            <p:nvPr/>
          </p:nvSpPr>
          <p:spPr bwMode="auto">
            <a:xfrm>
              <a:off x="3525" y="2448"/>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0" name="Line 96"/>
            <p:cNvSpPr>
              <a:spLocks noChangeShapeType="1"/>
            </p:cNvSpPr>
            <p:nvPr/>
          </p:nvSpPr>
          <p:spPr bwMode="auto">
            <a:xfrm>
              <a:off x="3525" y="2922"/>
              <a:ext cx="1892" cy="0"/>
            </a:xfrm>
            <a:prstGeom prst="line">
              <a:avLst/>
            </a:prstGeom>
            <a:noFill/>
            <a:ln w="25400" cap="flat">
              <a:solidFill>
                <a:srgbClr val="00A65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1" name="Rectangle 97"/>
            <p:cNvSpPr>
              <a:spLocks noChangeArrowheads="1"/>
            </p:cNvSpPr>
            <p:nvPr/>
          </p:nvSpPr>
          <p:spPr bwMode="auto">
            <a:xfrm>
              <a:off x="4003" y="1206"/>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2" name="Rectangle 98"/>
            <p:cNvSpPr>
              <a:spLocks noChangeArrowheads="1"/>
            </p:cNvSpPr>
            <p:nvPr/>
          </p:nvSpPr>
          <p:spPr bwMode="auto">
            <a:xfrm>
              <a:off x="4121" y="1206"/>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3" name="Rectangle 99"/>
            <p:cNvSpPr>
              <a:spLocks noChangeArrowheads="1"/>
            </p:cNvSpPr>
            <p:nvPr/>
          </p:nvSpPr>
          <p:spPr bwMode="auto">
            <a:xfrm>
              <a:off x="4245" y="1206"/>
              <a:ext cx="18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dirty="0" smtClean="0">
                  <a:ln>
                    <a:noFill/>
                  </a:ln>
                  <a:solidFill>
                    <a:srgbClr val="00A651"/>
                  </a:solidFill>
                  <a:effectLst/>
                  <a:latin typeface="Myriad Pro" pitchFamily="34" charset="0"/>
                  <a:cs typeface="Arial" pitchFamily="34" charset="0"/>
                </a:rPr>
                <a:t>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204" name="Rectangle 100"/>
            <p:cNvSpPr>
              <a:spLocks noChangeArrowheads="1"/>
            </p:cNvSpPr>
            <p:nvPr/>
          </p:nvSpPr>
          <p:spPr bwMode="auto">
            <a:xfrm>
              <a:off x="4338" y="1206"/>
              <a:ext cx="1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5" name="Rectangle 101"/>
            <p:cNvSpPr>
              <a:spLocks noChangeArrowheads="1"/>
            </p:cNvSpPr>
            <p:nvPr/>
          </p:nvSpPr>
          <p:spPr bwMode="auto">
            <a:xfrm>
              <a:off x="4395" y="120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6" name="Rectangle 102"/>
            <p:cNvSpPr>
              <a:spLocks noChangeArrowheads="1"/>
            </p:cNvSpPr>
            <p:nvPr/>
          </p:nvSpPr>
          <p:spPr bwMode="auto">
            <a:xfrm>
              <a:off x="4511" y="1206"/>
              <a:ext cx="18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7" name="Rectangle 103"/>
            <p:cNvSpPr>
              <a:spLocks noChangeArrowheads="1"/>
            </p:cNvSpPr>
            <p:nvPr/>
          </p:nvSpPr>
          <p:spPr bwMode="auto">
            <a:xfrm>
              <a:off x="4605" y="1206"/>
              <a:ext cx="14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r</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8" name="Rectangle 104"/>
            <p:cNvSpPr>
              <a:spLocks noChangeArrowheads="1"/>
            </p:cNvSpPr>
            <p:nvPr/>
          </p:nvSpPr>
          <p:spPr bwMode="auto">
            <a:xfrm>
              <a:off x="4659" y="1206"/>
              <a:ext cx="3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oup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09" name="Rectangle 105"/>
            <p:cNvSpPr>
              <a:spLocks noChangeArrowheads="1"/>
            </p:cNvSpPr>
            <p:nvPr/>
          </p:nvSpPr>
          <p:spPr bwMode="auto">
            <a:xfrm>
              <a:off x="3143" y="2342"/>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0" name="Rectangle 106"/>
            <p:cNvSpPr>
              <a:spLocks noChangeArrowheads="1"/>
            </p:cNvSpPr>
            <p:nvPr/>
          </p:nvSpPr>
          <p:spPr bwMode="auto">
            <a:xfrm>
              <a:off x="3223" y="2342"/>
              <a:ext cx="1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1" name="Rectangle 107"/>
            <p:cNvSpPr>
              <a:spLocks noChangeArrowheads="1"/>
            </p:cNvSpPr>
            <p:nvPr/>
          </p:nvSpPr>
          <p:spPr bwMode="auto">
            <a:xfrm>
              <a:off x="3306" y="2342"/>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2" name="Rectangle 108"/>
            <p:cNvSpPr>
              <a:spLocks noChangeArrowheads="1"/>
            </p:cNvSpPr>
            <p:nvPr/>
          </p:nvSpPr>
          <p:spPr bwMode="auto">
            <a:xfrm>
              <a:off x="4349" y="3447"/>
              <a:ext cx="33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LSx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3" name="Rectangle 109"/>
            <p:cNvSpPr>
              <a:spLocks noChangeArrowheads="1"/>
            </p:cNvSpPr>
            <p:nvPr/>
          </p:nvSpPr>
          <p:spPr bwMode="auto">
            <a:xfrm>
              <a:off x="3669" y="1506"/>
              <a:ext cx="36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4" name="Rectangle 110"/>
            <p:cNvSpPr>
              <a:spLocks noChangeArrowheads="1"/>
            </p:cNvSpPr>
            <p:nvPr/>
          </p:nvSpPr>
          <p:spPr bwMode="auto">
            <a:xfrm>
              <a:off x="3656" y="1709"/>
              <a:ext cx="30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0,0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5" name="Rectangle 111"/>
            <p:cNvSpPr>
              <a:spLocks noChangeArrowheads="1"/>
            </p:cNvSpPr>
            <p:nvPr/>
          </p:nvSpPr>
          <p:spPr bwMode="auto">
            <a:xfrm>
              <a:off x="5088" y="1506"/>
              <a:ext cx="36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6" name="Rectangle 112"/>
            <p:cNvSpPr>
              <a:spLocks noChangeArrowheads="1"/>
            </p:cNvSpPr>
            <p:nvPr/>
          </p:nvSpPr>
          <p:spPr bwMode="auto">
            <a:xfrm>
              <a:off x="5039" y="1709"/>
              <a:ext cx="37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Lx,0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7" name="Rectangle 113"/>
            <p:cNvSpPr>
              <a:spLocks noChangeArrowheads="1"/>
            </p:cNvSpPr>
            <p:nvPr/>
          </p:nvSpPr>
          <p:spPr bwMode="auto">
            <a:xfrm>
              <a:off x="5088" y="2940"/>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8" name="Rectangle 114"/>
            <p:cNvSpPr>
              <a:spLocks noChangeArrowheads="1"/>
            </p:cNvSpPr>
            <p:nvPr/>
          </p:nvSpPr>
          <p:spPr bwMode="auto">
            <a:xfrm>
              <a:off x="5005" y="3146"/>
              <a:ext cx="28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19" name="Rectangle 115"/>
            <p:cNvSpPr>
              <a:spLocks noChangeArrowheads="1"/>
            </p:cNvSpPr>
            <p:nvPr/>
          </p:nvSpPr>
          <p:spPr bwMode="auto">
            <a:xfrm>
              <a:off x="5200"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0" name="Rectangle 116"/>
            <p:cNvSpPr>
              <a:spLocks noChangeArrowheads="1"/>
            </p:cNvSpPr>
            <p:nvPr/>
          </p:nvSpPr>
          <p:spPr bwMode="auto">
            <a:xfrm>
              <a:off x="5275"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1" name="Rectangle 117"/>
            <p:cNvSpPr>
              <a:spLocks noChangeArrowheads="1"/>
            </p:cNvSpPr>
            <p:nvPr/>
          </p:nvSpPr>
          <p:spPr bwMode="auto">
            <a:xfrm>
              <a:off x="3669" y="2940"/>
              <a:ext cx="36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WI</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2" name="Rectangle 118"/>
            <p:cNvSpPr>
              <a:spLocks noChangeArrowheads="1"/>
            </p:cNvSpPr>
            <p:nvPr/>
          </p:nvSpPr>
          <p:spPr bwMode="auto">
            <a:xfrm>
              <a:off x="3622" y="3146"/>
              <a:ext cx="2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3" name="Rectangle 119"/>
            <p:cNvSpPr>
              <a:spLocks noChangeArrowheads="1"/>
            </p:cNvSpPr>
            <p:nvPr/>
          </p:nvSpPr>
          <p:spPr bwMode="auto">
            <a:xfrm>
              <a:off x="3744"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4" name="Rectangle 120"/>
            <p:cNvSpPr>
              <a:spLocks noChangeArrowheads="1"/>
            </p:cNvSpPr>
            <p:nvPr/>
          </p:nvSpPr>
          <p:spPr bwMode="auto">
            <a:xfrm>
              <a:off x="3820" y="3146"/>
              <a:ext cx="1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100" b="0" i="0" u="none" strike="noStrike" cap="none" normalizeH="0" baseline="0" smtClean="0">
                  <a:ln>
                    <a:noFill/>
                  </a:ln>
                  <a:solidFill>
                    <a:srgbClr val="00A651"/>
                  </a:solidFill>
                  <a:effectLst/>
                  <a:latin typeface="Myriad Pro" pitchFamily="34" charset="0"/>
                  <a:cs typeface="Arial" pitchFamily="34" charset="0"/>
                </a:rPr>
                <a:t>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225" name="Line 121"/>
            <p:cNvSpPr>
              <a:spLocks noChangeShapeType="1"/>
            </p:cNvSpPr>
            <p:nvPr/>
          </p:nvSpPr>
          <p:spPr bwMode="auto">
            <a:xfrm flipV="1">
              <a:off x="1734" y="1500"/>
              <a:ext cx="1791" cy="934"/>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6" name="Line 122"/>
            <p:cNvSpPr>
              <a:spLocks noChangeShapeType="1"/>
            </p:cNvSpPr>
            <p:nvPr/>
          </p:nvSpPr>
          <p:spPr bwMode="auto">
            <a:xfrm>
              <a:off x="1734" y="2907"/>
              <a:ext cx="1791" cy="488"/>
            </a:xfrm>
            <a:prstGeom prst="line">
              <a:avLst/>
            </a:prstGeom>
            <a:noFill/>
            <a:ln w="9"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981777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1" y="274638"/>
            <a:ext cx="3352800" cy="1020762"/>
          </a:xfrm>
        </p:spPr>
        <p:style>
          <a:lnRef idx="3">
            <a:schemeClr val="lt1"/>
          </a:lnRef>
          <a:fillRef idx="1">
            <a:schemeClr val="accent3"/>
          </a:fillRef>
          <a:effectRef idx="1">
            <a:schemeClr val="accent3"/>
          </a:effectRef>
          <a:fontRef idx="minor">
            <a:schemeClr val="lt1"/>
          </a:fontRef>
        </p:style>
        <p:txBody>
          <a:bodyPr/>
          <a:lstStyle/>
          <a:p>
            <a:r>
              <a:rPr lang="de-AT" dirty="0" err="1" smtClean="0"/>
              <a:t>Algorithms</a:t>
            </a:r>
            <a:endParaRPr lang="de-AT" dirty="0"/>
          </a:p>
        </p:txBody>
      </p:sp>
      <p:grpSp>
        <p:nvGrpSpPr>
          <p:cNvPr id="19" name="Group 18"/>
          <p:cNvGrpSpPr/>
          <p:nvPr/>
        </p:nvGrpSpPr>
        <p:grpSpPr>
          <a:xfrm>
            <a:off x="4495799" y="3505200"/>
            <a:ext cx="3124201" cy="3124201"/>
            <a:chOff x="3619098" y="206138"/>
            <a:chExt cx="1834422" cy="1834422"/>
          </a:xfrm>
        </p:grpSpPr>
        <p:sp>
          <p:nvSpPr>
            <p:cNvPr id="20" name="Shape 19"/>
            <p:cNvSpPr/>
            <p:nvPr/>
          </p:nvSpPr>
          <p:spPr>
            <a:xfrm rot="21044552">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1"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Matrix</a:t>
              </a:r>
              <a:br>
                <a:rPr lang="en-US" sz="3900" kern="1200" dirty="0" smtClean="0"/>
              </a:br>
              <a:r>
                <a:rPr lang="en-US" sz="3900" kern="1200" dirty="0" err="1" smtClean="0"/>
                <a:t>Mult</a:t>
              </a:r>
              <a:endParaRPr lang="en-US" sz="3900" kern="1200" dirty="0"/>
            </a:p>
          </p:txBody>
        </p:sp>
      </p:grpSp>
      <p:grpSp>
        <p:nvGrpSpPr>
          <p:cNvPr id="22" name="Group 21"/>
          <p:cNvGrpSpPr/>
          <p:nvPr/>
        </p:nvGrpSpPr>
        <p:grpSpPr>
          <a:xfrm>
            <a:off x="4343400" y="533400"/>
            <a:ext cx="2819400" cy="2819400"/>
            <a:chOff x="3619098" y="206138"/>
            <a:chExt cx="1834422" cy="1834422"/>
          </a:xfrm>
        </p:grpSpPr>
        <p:sp>
          <p:nvSpPr>
            <p:cNvPr id="23" name="Shape 22"/>
            <p:cNvSpPr/>
            <p:nvPr/>
          </p:nvSpPr>
          <p:spPr>
            <a:xfrm rot="19332866">
              <a:off x="3619098" y="206138"/>
              <a:ext cx="1834422" cy="1834422"/>
            </a:xfrm>
            <a:prstGeom prst="gear6">
              <a:avLst/>
            </a:prstGeom>
            <a:solidFill>
              <a:schemeClr val="accent5"/>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4"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Prefix</a:t>
              </a:r>
              <a:br>
                <a:rPr lang="en-US" sz="3900" kern="1200" dirty="0" smtClean="0"/>
              </a:br>
              <a:r>
                <a:rPr lang="en-US" sz="3900" kern="1200" dirty="0" smtClean="0"/>
                <a:t>Sum</a:t>
              </a:r>
              <a:endParaRPr lang="en-US" sz="3900" kern="1200" dirty="0"/>
            </a:p>
          </p:txBody>
        </p:sp>
      </p:grpSp>
      <p:grpSp>
        <p:nvGrpSpPr>
          <p:cNvPr id="25" name="Group 24"/>
          <p:cNvGrpSpPr/>
          <p:nvPr/>
        </p:nvGrpSpPr>
        <p:grpSpPr>
          <a:xfrm>
            <a:off x="2309957" y="2133600"/>
            <a:ext cx="2923023" cy="2923023"/>
            <a:chOff x="3619098" y="197912"/>
            <a:chExt cx="1834422" cy="1834422"/>
          </a:xfrm>
        </p:grpSpPr>
        <p:sp>
          <p:nvSpPr>
            <p:cNvPr id="26" name="Shape 25"/>
            <p:cNvSpPr/>
            <p:nvPr/>
          </p:nvSpPr>
          <p:spPr>
            <a:xfrm rot="20700000">
              <a:off x="3619098" y="197912"/>
              <a:ext cx="1834422" cy="1834422"/>
            </a:xfrm>
            <a:prstGeom prst="gear6">
              <a:avLst/>
            </a:prstGeom>
            <a:solidFill>
              <a:schemeClr val="accent1"/>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27" name="Shape 4"/>
            <p:cNvSpPr/>
            <p:nvPr/>
          </p:nvSpPr>
          <p:spPr>
            <a:xfrm>
              <a:off x="3942957" y="604509"/>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Sorting</a:t>
              </a:r>
              <a:endParaRPr lang="en-US" sz="3900" kern="1200" dirty="0"/>
            </a:p>
          </p:txBody>
        </p:sp>
      </p:grpSp>
    </p:spTree>
    <p:extLst>
      <p:ext uri="{BB962C8B-B14F-4D97-AF65-F5344CB8AC3E}">
        <p14:creationId xmlns:p14="http://schemas.microsoft.com/office/powerpoint/2010/main" val="135651437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91434" y="152399"/>
            <a:ext cx="2313423" cy="2313423"/>
            <a:chOff x="3619098" y="206138"/>
            <a:chExt cx="1834422" cy="1834422"/>
          </a:xfrm>
        </p:grpSpPr>
        <p:sp>
          <p:nvSpPr>
            <p:cNvPr id="6" name="Shape 5"/>
            <p:cNvSpPr/>
            <p:nvPr/>
          </p:nvSpPr>
          <p:spPr>
            <a:xfrm rot="20700000">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7" name="Shape 4"/>
            <p:cNvSpPr/>
            <p:nvPr/>
          </p:nvSpPr>
          <p:spPr>
            <a:xfrm>
              <a:off x="3942957" y="684463"/>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3900" kern="1200" dirty="0" smtClean="0"/>
                <a:t>Matrix</a:t>
              </a:r>
              <a:br>
                <a:rPr lang="en-US" sz="3900" kern="1200" dirty="0" smtClean="0"/>
              </a:br>
              <a:r>
                <a:rPr lang="en-US" sz="3900" kern="1200" dirty="0" err="1" smtClean="0"/>
                <a:t>Mult</a:t>
              </a:r>
              <a:endParaRPr lang="en-US" sz="3900" kern="1200" dirty="0"/>
            </a:p>
          </p:txBody>
        </p:sp>
      </p:grpSp>
      <p:pic>
        <p:nvPicPr>
          <p:cNvPr id="11" name="Picture 2" descr="D:\data\FH\Bachelorarbeit\svnroot\presentations\exam\matrix_mul_tran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81000" y="1379582"/>
            <a:ext cx="5196441" cy="456247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1463" y="1821995"/>
            <a:ext cx="2313423" cy="2313423"/>
            <a:chOff x="3619098" y="206138"/>
            <a:chExt cx="1834422" cy="1834422"/>
          </a:xfrm>
        </p:grpSpPr>
        <p:sp>
          <p:nvSpPr>
            <p:cNvPr id="13" name="Shape 12"/>
            <p:cNvSpPr/>
            <p:nvPr/>
          </p:nvSpPr>
          <p:spPr>
            <a:xfrm rot="21371481">
              <a:off x="3619098" y="206138"/>
              <a:ext cx="1834422" cy="1834422"/>
            </a:xfrm>
            <a:prstGeom prst="gear6">
              <a:avLst/>
            </a:prstGeom>
            <a:solidFill>
              <a:schemeClr val="accent4"/>
            </a:solidFill>
          </p:spPr>
          <p:style>
            <a:lnRef idx="3">
              <a:schemeClr val="lt1">
                <a:hueOff val="0"/>
                <a:satOff val="0"/>
                <a:lumOff val="0"/>
                <a:alphaOff val="0"/>
              </a:schemeClr>
            </a:lnRef>
            <a:fillRef idx="1">
              <a:schemeClr val="accent4">
                <a:hueOff val="-4464770"/>
                <a:satOff val="26899"/>
                <a:lumOff val="2156"/>
                <a:alphaOff val="0"/>
              </a:schemeClr>
            </a:fillRef>
            <a:effectRef idx="1">
              <a:schemeClr val="accent4">
                <a:hueOff val="-4464770"/>
                <a:satOff val="26899"/>
                <a:lumOff val="2156"/>
                <a:alphaOff val="0"/>
              </a:schemeClr>
            </a:effectRef>
            <a:fontRef idx="minor">
              <a:schemeClr val="lt1"/>
            </a:fontRef>
          </p:style>
        </p:sp>
        <p:sp>
          <p:nvSpPr>
            <p:cNvPr id="14" name="Shape 4"/>
            <p:cNvSpPr/>
            <p:nvPr/>
          </p:nvSpPr>
          <p:spPr>
            <a:xfrm>
              <a:off x="3977460" y="634492"/>
              <a:ext cx="1148029" cy="10297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1733550">
                <a:lnSpc>
                  <a:spcPct val="90000"/>
                </a:lnSpc>
                <a:spcBef>
                  <a:spcPct val="0"/>
                </a:spcBef>
                <a:spcAft>
                  <a:spcPct val="35000"/>
                </a:spcAft>
              </a:pPr>
              <a:r>
                <a:rPr lang="en-US" sz="6000" dirty="0"/>
                <a:t>n</a:t>
              </a:r>
              <a:r>
                <a:rPr lang="en-US" sz="6000" kern="1200" dirty="0" smtClean="0"/>
                <a:t>³</a:t>
              </a:r>
              <a:endParaRPr lang="en-US" sz="6000" kern="1200" dirty="0"/>
            </a:p>
          </p:txBody>
        </p:sp>
      </p:grpSp>
      <p:sp>
        <p:nvSpPr>
          <p:cNvPr id="15" name="TextBox 14"/>
          <p:cNvSpPr txBox="1"/>
          <p:nvPr/>
        </p:nvSpPr>
        <p:spPr>
          <a:xfrm>
            <a:off x="6642277" y="6673334"/>
            <a:ext cx="2501724" cy="184666"/>
          </a:xfrm>
          <a:prstGeom prst="rect">
            <a:avLst/>
          </a:prstGeom>
          <a:noFill/>
        </p:spPr>
        <p:txBody>
          <a:bodyPr wrap="square" rtlCol="0">
            <a:spAutoFit/>
          </a:bodyPr>
          <a:lstStyle/>
          <a:p>
            <a:pPr algn="r"/>
            <a:r>
              <a:rPr lang="en-US" sz="600" dirty="0"/>
              <a:t>http://en.wikipedia.org/wiki/File:Matrix_multiplication_diagram_2.svg</a:t>
            </a:r>
          </a:p>
        </p:txBody>
      </p:sp>
    </p:spTree>
    <p:extLst>
      <p:ext uri="{BB962C8B-B14F-4D97-AF65-F5344CB8AC3E}">
        <p14:creationId xmlns:p14="http://schemas.microsoft.com/office/powerpoint/2010/main" val="3255591915"/>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865</Words>
  <Application>Microsoft Office PowerPoint</Application>
  <PresentationFormat>On-screen Show (4:3)</PresentationFormat>
  <Paragraphs>173</Paragraphs>
  <Slides>22</Slides>
  <Notes>11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GPGPU Computing with OpenCL</vt:lpstr>
      <vt:lpstr>Overview</vt:lpstr>
      <vt:lpstr>Hardware</vt:lpstr>
      <vt:lpstr>PowerPoint Presentation</vt:lpstr>
      <vt:lpstr>Platform model</vt:lpstr>
      <vt:lpstr>Memory model</vt:lpstr>
      <vt:lpstr>Execution model</vt:lpstr>
      <vt:lpstr>Algorithms</vt:lpstr>
      <vt:lpstr>PowerPoint Presentation</vt:lpstr>
      <vt:lpstr>Benchmark</vt:lpstr>
      <vt:lpstr>PowerPoint Presentation</vt:lpstr>
      <vt:lpstr>Benchmark</vt:lpstr>
      <vt:lpstr>PowerPoint Presentation</vt:lpstr>
      <vt:lpstr>Benchmark</vt:lpstr>
      <vt:lpstr>Conclusion</vt:lpstr>
      <vt:lpstr>PowerPoint Presentation</vt:lpstr>
      <vt:lpstr>Extra slides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dixxi</dc:creator>
  <cp:lastModifiedBy>dixxi</cp:lastModifiedBy>
  <cp:revision>32</cp:revision>
  <dcterms:created xsi:type="dcterms:W3CDTF">2006-08-16T00:00:00Z</dcterms:created>
  <dcterms:modified xsi:type="dcterms:W3CDTF">2013-09-16T16:49:33Z</dcterms:modified>
</cp:coreProperties>
</file>